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57" r:id="rId3"/>
    <p:sldId id="285" r:id="rId4"/>
    <p:sldId id="287" r:id="rId5"/>
    <p:sldId id="288" r:id="rId6"/>
    <p:sldId id="373" r:id="rId7"/>
    <p:sldId id="374" r:id="rId8"/>
    <p:sldId id="375" r:id="rId9"/>
    <p:sldId id="376" r:id="rId10"/>
    <p:sldId id="377" r:id="rId11"/>
    <p:sldId id="378" r:id="rId12"/>
    <p:sldId id="379" r:id="rId13"/>
    <p:sldId id="380" r:id="rId14"/>
    <p:sldId id="381" r:id="rId15"/>
    <p:sldId id="382" r:id="rId16"/>
    <p:sldId id="383" r:id="rId17"/>
    <p:sldId id="384" r:id="rId18"/>
    <p:sldId id="401" r:id="rId19"/>
    <p:sldId id="385" r:id="rId20"/>
    <p:sldId id="386" r:id="rId21"/>
    <p:sldId id="387" r:id="rId22"/>
    <p:sldId id="388" r:id="rId23"/>
    <p:sldId id="389" r:id="rId24"/>
    <p:sldId id="390" r:id="rId25"/>
    <p:sldId id="391" r:id="rId26"/>
    <p:sldId id="392" r:id="rId27"/>
    <p:sldId id="393" r:id="rId28"/>
    <p:sldId id="394" r:id="rId29"/>
    <p:sldId id="395" r:id="rId30"/>
    <p:sldId id="396" r:id="rId31"/>
    <p:sldId id="397" r:id="rId32"/>
    <p:sldId id="398" r:id="rId33"/>
    <p:sldId id="399" r:id="rId34"/>
    <p:sldId id="400" r:id="rId35"/>
    <p:sldId id="299" r:id="rId36"/>
    <p:sldId id="402" r:id="rId3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34" autoAdjust="0"/>
    <p:restoredTop sz="94658" autoAdjust="0"/>
  </p:normalViewPr>
  <p:slideViewPr>
    <p:cSldViewPr snapToGrid="0">
      <p:cViewPr varScale="1">
        <p:scale>
          <a:sx n="77" d="100"/>
          <a:sy n="77" d="100"/>
        </p:scale>
        <p:origin x="648" y="53"/>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9C4C27-C714-4866-B101-2D27B76FDB36}" type="datetimeFigureOut">
              <a:rPr lang="fr-FR" smtClean="0"/>
              <a:t>03/04/2017</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BBDBE9-944D-4B89-8ECD-A9837E6F8CD0}" type="slidenum">
              <a:rPr lang="fr-FR" smtClean="0"/>
              <a:t>‹N°›</a:t>
            </a:fld>
            <a:endParaRPr lang="fr-FR"/>
          </a:p>
        </p:txBody>
      </p:sp>
    </p:spTree>
    <p:extLst>
      <p:ext uri="{BB962C8B-B14F-4D97-AF65-F5344CB8AC3E}">
        <p14:creationId xmlns:p14="http://schemas.microsoft.com/office/powerpoint/2010/main" val="337005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defRPr sz="2600">
                <a:solidFill>
                  <a:schemeClr val="tx1"/>
                </a:solidFill>
                <a:latin typeface="Verdana" panose="020B0604030504040204" pitchFamily="34" charset="0"/>
              </a:defRPr>
            </a:lvl1pPr>
            <a:lvl2pPr marL="742950" indent="-285750" defTabSz="954088">
              <a:defRPr sz="2600">
                <a:solidFill>
                  <a:schemeClr val="tx1"/>
                </a:solidFill>
                <a:latin typeface="Verdana" panose="020B0604030504040204" pitchFamily="34" charset="0"/>
              </a:defRPr>
            </a:lvl2pPr>
            <a:lvl3pPr marL="1143000" indent="-228600" defTabSz="954088">
              <a:defRPr sz="2600">
                <a:solidFill>
                  <a:schemeClr val="tx1"/>
                </a:solidFill>
                <a:latin typeface="Verdana" panose="020B0604030504040204" pitchFamily="34" charset="0"/>
              </a:defRPr>
            </a:lvl3pPr>
            <a:lvl4pPr marL="1600200" indent="-228600" defTabSz="954088">
              <a:defRPr sz="2600">
                <a:solidFill>
                  <a:schemeClr val="tx1"/>
                </a:solidFill>
                <a:latin typeface="Verdana" panose="020B0604030504040204" pitchFamily="34" charset="0"/>
              </a:defRPr>
            </a:lvl4pPr>
            <a:lvl5pPr marL="2057400" indent="-228600" defTabSz="954088">
              <a:defRPr sz="2600">
                <a:solidFill>
                  <a:schemeClr val="tx1"/>
                </a:solidFill>
                <a:latin typeface="Verdana" panose="020B0604030504040204" pitchFamily="34" charset="0"/>
              </a:defRPr>
            </a:lvl5pPr>
            <a:lvl6pPr marL="2514600" indent="-228600" defTabSz="954088" eaLnBrk="0" fontAlgn="base" hangingPunct="0">
              <a:spcBef>
                <a:spcPct val="0"/>
              </a:spcBef>
              <a:spcAft>
                <a:spcPct val="0"/>
              </a:spcAft>
              <a:defRPr sz="2600">
                <a:solidFill>
                  <a:schemeClr val="tx1"/>
                </a:solidFill>
                <a:latin typeface="Verdana" panose="020B0604030504040204" pitchFamily="34" charset="0"/>
              </a:defRPr>
            </a:lvl6pPr>
            <a:lvl7pPr marL="2971800" indent="-228600" defTabSz="954088" eaLnBrk="0" fontAlgn="base" hangingPunct="0">
              <a:spcBef>
                <a:spcPct val="0"/>
              </a:spcBef>
              <a:spcAft>
                <a:spcPct val="0"/>
              </a:spcAft>
              <a:defRPr sz="2600">
                <a:solidFill>
                  <a:schemeClr val="tx1"/>
                </a:solidFill>
                <a:latin typeface="Verdana" panose="020B0604030504040204" pitchFamily="34" charset="0"/>
              </a:defRPr>
            </a:lvl7pPr>
            <a:lvl8pPr marL="3429000" indent="-228600" defTabSz="954088" eaLnBrk="0" fontAlgn="base" hangingPunct="0">
              <a:spcBef>
                <a:spcPct val="0"/>
              </a:spcBef>
              <a:spcAft>
                <a:spcPct val="0"/>
              </a:spcAft>
              <a:defRPr sz="2600">
                <a:solidFill>
                  <a:schemeClr val="tx1"/>
                </a:solidFill>
                <a:latin typeface="Verdana" panose="020B0604030504040204" pitchFamily="34" charset="0"/>
              </a:defRPr>
            </a:lvl8pPr>
            <a:lvl9pPr marL="3886200" indent="-228600" defTabSz="954088" eaLnBrk="0" fontAlgn="base" hangingPunct="0">
              <a:spcBef>
                <a:spcPct val="0"/>
              </a:spcBef>
              <a:spcAft>
                <a:spcPct val="0"/>
              </a:spcAft>
              <a:defRPr sz="2600">
                <a:solidFill>
                  <a:schemeClr val="tx1"/>
                </a:solidFill>
                <a:latin typeface="Verdana" panose="020B0604030504040204" pitchFamily="34" charset="0"/>
              </a:defRPr>
            </a:lvl9pPr>
          </a:lstStyle>
          <a:p>
            <a:fld id="{6F5D577D-0A0F-4049-B704-D8BCDB8D805F}" type="datetime3">
              <a:rPr lang="fr-FR" altLang="fr-FR" sz="1200" smtClean="0">
                <a:latin typeface="Times New Roman" panose="02020603050405020304" pitchFamily="18" charset="0"/>
              </a:rPr>
              <a:pPr/>
              <a:t>03.04.17</a:t>
            </a:fld>
            <a:endParaRPr lang="fr-FR" altLang="fr-FR" sz="1200">
              <a:latin typeface="Times New Roman" panose="02020603050405020304" pitchFamily="18" charset="0"/>
            </a:endParaRPr>
          </a:p>
        </p:txBody>
      </p:sp>
      <p:sp>
        <p:nvSpPr>
          <p:cNvPr id="3075"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defRPr sz="2600">
                <a:solidFill>
                  <a:schemeClr val="tx1"/>
                </a:solidFill>
                <a:latin typeface="Verdana" panose="020B0604030504040204" pitchFamily="34" charset="0"/>
              </a:defRPr>
            </a:lvl1pPr>
            <a:lvl2pPr marL="742950" indent="-285750" defTabSz="954088">
              <a:defRPr sz="2600">
                <a:solidFill>
                  <a:schemeClr val="tx1"/>
                </a:solidFill>
                <a:latin typeface="Verdana" panose="020B0604030504040204" pitchFamily="34" charset="0"/>
              </a:defRPr>
            </a:lvl2pPr>
            <a:lvl3pPr marL="1143000" indent="-228600" defTabSz="954088">
              <a:defRPr sz="2600">
                <a:solidFill>
                  <a:schemeClr val="tx1"/>
                </a:solidFill>
                <a:latin typeface="Verdana" panose="020B0604030504040204" pitchFamily="34" charset="0"/>
              </a:defRPr>
            </a:lvl3pPr>
            <a:lvl4pPr marL="1600200" indent="-228600" defTabSz="954088">
              <a:defRPr sz="2600">
                <a:solidFill>
                  <a:schemeClr val="tx1"/>
                </a:solidFill>
                <a:latin typeface="Verdana" panose="020B0604030504040204" pitchFamily="34" charset="0"/>
              </a:defRPr>
            </a:lvl4pPr>
            <a:lvl5pPr marL="2057400" indent="-228600" defTabSz="954088">
              <a:defRPr sz="2600">
                <a:solidFill>
                  <a:schemeClr val="tx1"/>
                </a:solidFill>
                <a:latin typeface="Verdana" panose="020B0604030504040204" pitchFamily="34" charset="0"/>
              </a:defRPr>
            </a:lvl5pPr>
            <a:lvl6pPr marL="2514600" indent="-228600" defTabSz="954088" eaLnBrk="0" fontAlgn="base" hangingPunct="0">
              <a:spcBef>
                <a:spcPct val="0"/>
              </a:spcBef>
              <a:spcAft>
                <a:spcPct val="0"/>
              </a:spcAft>
              <a:defRPr sz="2600">
                <a:solidFill>
                  <a:schemeClr val="tx1"/>
                </a:solidFill>
                <a:latin typeface="Verdana" panose="020B0604030504040204" pitchFamily="34" charset="0"/>
              </a:defRPr>
            </a:lvl6pPr>
            <a:lvl7pPr marL="2971800" indent="-228600" defTabSz="954088" eaLnBrk="0" fontAlgn="base" hangingPunct="0">
              <a:spcBef>
                <a:spcPct val="0"/>
              </a:spcBef>
              <a:spcAft>
                <a:spcPct val="0"/>
              </a:spcAft>
              <a:defRPr sz="2600">
                <a:solidFill>
                  <a:schemeClr val="tx1"/>
                </a:solidFill>
                <a:latin typeface="Verdana" panose="020B0604030504040204" pitchFamily="34" charset="0"/>
              </a:defRPr>
            </a:lvl7pPr>
            <a:lvl8pPr marL="3429000" indent="-228600" defTabSz="954088" eaLnBrk="0" fontAlgn="base" hangingPunct="0">
              <a:spcBef>
                <a:spcPct val="0"/>
              </a:spcBef>
              <a:spcAft>
                <a:spcPct val="0"/>
              </a:spcAft>
              <a:defRPr sz="2600">
                <a:solidFill>
                  <a:schemeClr val="tx1"/>
                </a:solidFill>
                <a:latin typeface="Verdana" panose="020B0604030504040204" pitchFamily="34" charset="0"/>
              </a:defRPr>
            </a:lvl8pPr>
            <a:lvl9pPr marL="3886200" indent="-228600" defTabSz="954088" eaLnBrk="0" fontAlgn="base" hangingPunct="0">
              <a:spcBef>
                <a:spcPct val="0"/>
              </a:spcBef>
              <a:spcAft>
                <a:spcPct val="0"/>
              </a:spcAft>
              <a:defRPr sz="2600">
                <a:solidFill>
                  <a:schemeClr val="tx1"/>
                </a:solidFill>
                <a:latin typeface="Verdana" panose="020B0604030504040204" pitchFamily="34" charset="0"/>
              </a:defRPr>
            </a:lvl9pPr>
          </a:lstStyle>
          <a:p>
            <a:r>
              <a:rPr lang="fr-FR" altLang="fr-FR" sz="1200">
                <a:latin typeface="Times New Roman" panose="02020603050405020304" pitchFamily="18" charset="0"/>
              </a:rPr>
              <a:t>CENTAURE - ANNEXES</a:t>
            </a:r>
          </a:p>
        </p:txBody>
      </p:sp>
      <p:sp>
        <p:nvSpPr>
          <p:cNvPr id="307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defRPr sz="2600">
                <a:solidFill>
                  <a:schemeClr val="tx1"/>
                </a:solidFill>
                <a:latin typeface="Verdana" panose="020B0604030504040204" pitchFamily="34" charset="0"/>
              </a:defRPr>
            </a:lvl1pPr>
            <a:lvl2pPr marL="742950" indent="-285750" defTabSz="954088">
              <a:defRPr sz="2600">
                <a:solidFill>
                  <a:schemeClr val="tx1"/>
                </a:solidFill>
                <a:latin typeface="Verdana" panose="020B0604030504040204" pitchFamily="34" charset="0"/>
              </a:defRPr>
            </a:lvl2pPr>
            <a:lvl3pPr marL="1143000" indent="-228600" defTabSz="954088">
              <a:defRPr sz="2600">
                <a:solidFill>
                  <a:schemeClr val="tx1"/>
                </a:solidFill>
                <a:latin typeface="Verdana" panose="020B0604030504040204" pitchFamily="34" charset="0"/>
              </a:defRPr>
            </a:lvl3pPr>
            <a:lvl4pPr marL="1600200" indent="-228600" defTabSz="954088">
              <a:defRPr sz="2600">
                <a:solidFill>
                  <a:schemeClr val="tx1"/>
                </a:solidFill>
                <a:latin typeface="Verdana" panose="020B0604030504040204" pitchFamily="34" charset="0"/>
              </a:defRPr>
            </a:lvl4pPr>
            <a:lvl5pPr marL="2057400" indent="-228600" defTabSz="954088">
              <a:defRPr sz="2600">
                <a:solidFill>
                  <a:schemeClr val="tx1"/>
                </a:solidFill>
                <a:latin typeface="Verdana" panose="020B0604030504040204" pitchFamily="34" charset="0"/>
              </a:defRPr>
            </a:lvl5pPr>
            <a:lvl6pPr marL="2514600" indent="-228600" defTabSz="954088" eaLnBrk="0" fontAlgn="base" hangingPunct="0">
              <a:spcBef>
                <a:spcPct val="0"/>
              </a:spcBef>
              <a:spcAft>
                <a:spcPct val="0"/>
              </a:spcAft>
              <a:defRPr sz="2600">
                <a:solidFill>
                  <a:schemeClr val="tx1"/>
                </a:solidFill>
                <a:latin typeface="Verdana" panose="020B0604030504040204" pitchFamily="34" charset="0"/>
              </a:defRPr>
            </a:lvl6pPr>
            <a:lvl7pPr marL="2971800" indent="-228600" defTabSz="954088" eaLnBrk="0" fontAlgn="base" hangingPunct="0">
              <a:spcBef>
                <a:spcPct val="0"/>
              </a:spcBef>
              <a:spcAft>
                <a:spcPct val="0"/>
              </a:spcAft>
              <a:defRPr sz="2600">
                <a:solidFill>
                  <a:schemeClr val="tx1"/>
                </a:solidFill>
                <a:latin typeface="Verdana" panose="020B0604030504040204" pitchFamily="34" charset="0"/>
              </a:defRPr>
            </a:lvl7pPr>
            <a:lvl8pPr marL="3429000" indent="-228600" defTabSz="954088" eaLnBrk="0" fontAlgn="base" hangingPunct="0">
              <a:spcBef>
                <a:spcPct val="0"/>
              </a:spcBef>
              <a:spcAft>
                <a:spcPct val="0"/>
              </a:spcAft>
              <a:defRPr sz="2600">
                <a:solidFill>
                  <a:schemeClr val="tx1"/>
                </a:solidFill>
                <a:latin typeface="Verdana" panose="020B0604030504040204" pitchFamily="34" charset="0"/>
              </a:defRPr>
            </a:lvl8pPr>
            <a:lvl9pPr marL="3886200" indent="-228600" defTabSz="954088" eaLnBrk="0" fontAlgn="base" hangingPunct="0">
              <a:spcBef>
                <a:spcPct val="0"/>
              </a:spcBef>
              <a:spcAft>
                <a:spcPct val="0"/>
              </a:spcAft>
              <a:defRPr sz="2600">
                <a:solidFill>
                  <a:schemeClr val="tx1"/>
                </a:solidFill>
                <a:latin typeface="Verdana" panose="020B0604030504040204" pitchFamily="34" charset="0"/>
              </a:defRPr>
            </a:lvl9pPr>
          </a:lstStyle>
          <a:p>
            <a:fld id="{2D538E10-DED9-4C15-A8B1-8CD67A48FEEF}" type="slidenum">
              <a:rPr lang="fr-FR" altLang="fr-FR" sz="1200">
                <a:latin typeface="Times New Roman" panose="02020603050405020304" pitchFamily="18" charset="0"/>
              </a:rPr>
              <a:pPr/>
              <a:t>31</a:t>
            </a:fld>
            <a:endParaRPr lang="fr-FR" altLang="fr-FR" sz="1200">
              <a:latin typeface="Times New Roman" panose="02020603050405020304" pitchFamily="18" charset="0"/>
            </a:endParaRPr>
          </a:p>
        </p:txBody>
      </p:sp>
      <p:sp>
        <p:nvSpPr>
          <p:cNvPr id="3077" name="Rectangle 2"/>
          <p:cNvSpPr>
            <a:spLocks noGrp="1" noRot="1" noChangeAspect="1" noChangeArrowheads="1" noTextEdit="1"/>
          </p:cNvSpPr>
          <p:nvPr>
            <p:ph type="sldImg"/>
          </p:nvPr>
        </p:nvSpPr>
        <p:spPr>
          <a:ln/>
        </p:spPr>
      </p:sp>
      <p:sp>
        <p:nvSpPr>
          <p:cNvPr id="307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Tree>
    <p:extLst>
      <p:ext uri="{BB962C8B-B14F-4D97-AF65-F5344CB8AC3E}">
        <p14:creationId xmlns:p14="http://schemas.microsoft.com/office/powerpoint/2010/main" val="1568865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dt" sz="quarter" idx="4294967295"/>
          </p:nvPr>
        </p:nvSpPr>
        <p:spPr bwMode="auto">
          <a:xfrm>
            <a:off x="3783821" y="0"/>
            <a:ext cx="2893234" cy="58240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sz="1200">
                <a:solidFill>
                  <a:srgbClr val="00279F"/>
                </a:solidFill>
                <a:latin typeface="Times New Roman" panose="02020603050405020304" pitchFamily="18" charset="0"/>
              </a:defRPr>
            </a:lvl1pPr>
            <a:lvl2pPr marL="742950" indent="-285750" defTabSz="911225">
              <a:defRPr sz="1200">
                <a:solidFill>
                  <a:srgbClr val="00279F"/>
                </a:solidFill>
                <a:latin typeface="Times New Roman" panose="02020603050405020304" pitchFamily="18" charset="0"/>
              </a:defRPr>
            </a:lvl2pPr>
            <a:lvl3pPr marL="1143000" indent="-228600" defTabSz="911225">
              <a:defRPr sz="1200">
                <a:solidFill>
                  <a:srgbClr val="00279F"/>
                </a:solidFill>
                <a:latin typeface="Times New Roman" panose="02020603050405020304" pitchFamily="18" charset="0"/>
              </a:defRPr>
            </a:lvl3pPr>
            <a:lvl4pPr marL="1600200" indent="-228600" defTabSz="911225">
              <a:defRPr sz="1200">
                <a:solidFill>
                  <a:srgbClr val="00279F"/>
                </a:solidFill>
                <a:latin typeface="Times New Roman" panose="02020603050405020304" pitchFamily="18" charset="0"/>
              </a:defRPr>
            </a:lvl4pPr>
            <a:lvl5pPr marL="2057400" indent="-228600" defTabSz="911225">
              <a:defRPr sz="1200">
                <a:solidFill>
                  <a:srgbClr val="00279F"/>
                </a:solidFill>
                <a:latin typeface="Times New Roman" panose="02020603050405020304" pitchFamily="18" charset="0"/>
              </a:defRPr>
            </a:lvl5pPr>
            <a:lvl6pPr marL="2514600" indent="-228600" defTabSz="911225" eaLnBrk="0" fontAlgn="base" hangingPunct="0">
              <a:spcBef>
                <a:spcPct val="0"/>
              </a:spcBef>
              <a:spcAft>
                <a:spcPct val="0"/>
              </a:spcAft>
              <a:defRPr sz="1200">
                <a:solidFill>
                  <a:srgbClr val="00279F"/>
                </a:solidFill>
                <a:latin typeface="Times New Roman" panose="02020603050405020304" pitchFamily="18" charset="0"/>
              </a:defRPr>
            </a:lvl6pPr>
            <a:lvl7pPr marL="2971800" indent="-228600" defTabSz="911225" eaLnBrk="0" fontAlgn="base" hangingPunct="0">
              <a:spcBef>
                <a:spcPct val="0"/>
              </a:spcBef>
              <a:spcAft>
                <a:spcPct val="0"/>
              </a:spcAft>
              <a:defRPr sz="1200">
                <a:solidFill>
                  <a:srgbClr val="00279F"/>
                </a:solidFill>
                <a:latin typeface="Times New Roman" panose="02020603050405020304" pitchFamily="18" charset="0"/>
              </a:defRPr>
            </a:lvl7pPr>
            <a:lvl8pPr marL="3429000" indent="-228600" defTabSz="911225" eaLnBrk="0" fontAlgn="base" hangingPunct="0">
              <a:spcBef>
                <a:spcPct val="0"/>
              </a:spcBef>
              <a:spcAft>
                <a:spcPct val="0"/>
              </a:spcAft>
              <a:defRPr sz="1200">
                <a:solidFill>
                  <a:srgbClr val="00279F"/>
                </a:solidFill>
                <a:latin typeface="Times New Roman" panose="02020603050405020304" pitchFamily="18" charset="0"/>
              </a:defRPr>
            </a:lvl8pPr>
            <a:lvl9pPr marL="3886200" indent="-228600" defTabSz="911225" eaLnBrk="0" fontAlgn="base" hangingPunct="0">
              <a:spcBef>
                <a:spcPct val="0"/>
              </a:spcBef>
              <a:spcAft>
                <a:spcPct val="0"/>
              </a:spcAft>
              <a:defRPr sz="1200">
                <a:solidFill>
                  <a:srgbClr val="00279F"/>
                </a:solidFill>
                <a:latin typeface="Times New Roman" panose="02020603050405020304" pitchFamily="18" charset="0"/>
              </a:defRPr>
            </a:lvl9pPr>
          </a:lstStyle>
          <a:p>
            <a:pPr>
              <a:spcBef>
                <a:spcPct val="50000"/>
              </a:spcBef>
            </a:pPr>
            <a:fld id="{538297DF-5591-4305-97B6-90875341C427}" type="datetime1">
              <a:rPr lang="fr-FR" altLang="fr-FR" sz="1100">
                <a:solidFill>
                  <a:schemeClr val="tx1"/>
                </a:solidFill>
              </a:rPr>
              <a:pPr>
                <a:spcBef>
                  <a:spcPct val="50000"/>
                </a:spcBef>
              </a:pPr>
              <a:t>03/04/2017</a:t>
            </a:fld>
            <a:endParaRPr lang="fr-FR" altLang="fr-FR" sz="1100">
              <a:solidFill>
                <a:schemeClr val="tx1"/>
              </a:solidFill>
            </a:endParaRPr>
          </a:p>
        </p:txBody>
      </p:sp>
      <p:sp>
        <p:nvSpPr>
          <p:cNvPr id="14339" name="Rectangle 6"/>
          <p:cNvSpPr>
            <a:spLocks noGrp="1" noChangeArrowheads="1"/>
          </p:cNvSpPr>
          <p:nvPr>
            <p:ph type="ftr" sz="quarter" idx="4294967295"/>
          </p:nvPr>
        </p:nvSpPr>
        <p:spPr bwMode="auto">
          <a:xfrm>
            <a:off x="2" y="11050736"/>
            <a:ext cx="2893234" cy="58240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sz="1200">
                <a:solidFill>
                  <a:srgbClr val="00279F"/>
                </a:solidFill>
                <a:latin typeface="Times New Roman" panose="02020603050405020304" pitchFamily="18" charset="0"/>
              </a:defRPr>
            </a:lvl1pPr>
            <a:lvl2pPr marL="742950" indent="-285750" defTabSz="911225">
              <a:defRPr sz="1200">
                <a:solidFill>
                  <a:srgbClr val="00279F"/>
                </a:solidFill>
                <a:latin typeface="Times New Roman" panose="02020603050405020304" pitchFamily="18" charset="0"/>
              </a:defRPr>
            </a:lvl2pPr>
            <a:lvl3pPr marL="1143000" indent="-228600" defTabSz="911225">
              <a:defRPr sz="1200">
                <a:solidFill>
                  <a:srgbClr val="00279F"/>
                </a:solidFill>
                <a:latin typeface="Times New Roman" panose="02020603050405020304" pitchFamily="18" charset="0"/>
              </a:defRPr>
            </a:lvl3pPr>
            <a:lvl4pPr marL="1600200" indent="-228600" defTabSz="911225">
              <a:defRPr sz="1200">
                <a:solidFill>
                  <a:srgbClr val="00279F"/>
                </a:solidFill>
                <a:latin typeface="Times New Roman" panose="02020603050405020304" pitchFamily="18" charset="0"/>
              </a:defRPr>
            </a:lvl4pPr>
            <a:lvl5pPr marL="2057400" indent="-228600" defTabSz="911225">
              <a:defRPr sz="1200">
                <a:solidFill>
                  <a:srgbClr val="00279F"/>
                </a:solidFill>
                <a:latin typeface="Times New Roman" panose="02020603050405020304" pitchFamily="18" charset="0"/>
              </a:defRPr>
            </a:lvl5pPr>
            <a:lvl6pPr marL="2514600" indent="-228600" defTabSz="911225" eaLnBrk="0" fontAlgn="base" hangingPunct="0">
              <a:spcBef>
                <a:spcPct val="0"/>
              </a:spcBef>
              <a:spcAft>
                <a:spcPct val="0"/>
              </a:spcAft>
              <a:defRPr sz="1200">
                <a:solidFill>
                  <a:srgbClr val="00279F"/>
                </a:solidFill>
                <a:latin typeface="Times New Roman" panose="02020603050405020304" pitchFamily="18" charset="0"/>
              </a:defRPr>
            </a:lvl6pPr>
            <a:lvl7pPr marL="2971800" indent="-228600" defTabSz="911225" eaLnBrk="0" fontAlgn="base" hangingPunct="0">
              <a:spcBef>
                <a:spcPct val="0"/>
              </a:spcBef>
              <a:spcAft>
                <a:spcPct val="0"/>
              </a:spcAft>
              <a:defRPr sz="1200">
                <a:solidFill>
                  <a:srgbClr val="00279F"/>
                </a:solidFill>
                <a:latin typeface="Times New Roman" panose="02020603050405020304" pitchFamily="18" charset="0"/>
              </a:defRPr>
            </a:lvl7pPr>
            <a:lvl8pPr marL="3429000" indent="-228600" defTabSz="911225" eaLnBrk="0" fontAlgn="base" hangingPunct="0">
              <a:spcBef>
                <a:spcPct val="0"/>
              </a:spcBef>
              <a:spcAft>
                <a:spcPct val="0"/>
              </a:spcAft>
              <a:defRPr sz="1200">
                <a:solidFill>
                  <a:srgbClr val="00279F"/>
                </a:solidFill>
                <a:latin typeface="Times New Roman" panose="02020603050405020304" pitchFamily="18" charset="0"/>
              </a:defRPr>
            </a:lvl8pPr>
            <a:lvl9pPr marL="3886200" indent="-228600" defTabSz="911225" eaLnBrk="0" fontAlgn="base" hangingPunct="0">
              <a:spcBef>
                <a:spcPct val="0"/>
              </a:spcBef>
              <a:spcAft>
                <a:spcPct val="0"/>
              </a:spcAft>
              <a:defRPr sz="1200">
                <a:solidFill>
                  <a:srgbClr val="00279F"/>
                </a:solidFill>
                <a:latin typeface="Times New Roman" panose="02020603050405020304" pitchFamily="18" charset="0"/>
              </a:defRPr>
            </a:lvl9pPr>
          </a:lstStyle>
          <a:p>
            <a:pPr>
              <a:spcBef>
                <a:spcPct val="50000"/>
              </a:spcBef>
            </a:pPr>
            <a:r>
              <a:rPr lang="fr-FR" altLang="fr-FR" sz="1100">
                <a:solidFill>
                  <a:schemeClr val="tx1"/>
                </a:solidFill>
              </a:rPr>
              <a:t>CGE / fevrier2017</a:t>
            </a:r>
          </a:p>
        </p:txBody>
      </p:sp>
      <p:sp>
        <p:nvSpPr>
          <p:cNvPr id="14340" name="Rectangle 7"/>
          <p:cNvSpPr>
            <a:spLocks noGrp="1" noChangeArrowheads="1"/>
          </p:cNvSpPr>
          <p:nvPr>
            <p:ph type="sldNum" sz="quarter" idx="4294967295"/>
          </p:nvPr>
        </p:nvSpPr>
        <p:spPr bwMode="auto">
          <a:xfrm>
            <a:off x="3783821" y="11050736"/>
            <a:ext cx="2893234" cy="58240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sz="1200">
                <a:solidFill>
                  <a:srgbClr val="00279F"/>
                </a:solidFill>
                <a:latin typeface="Times New Roman" panose="02020603050405020304" pitchFamily="18" charset="0"/>
              </a:defRPr>
            </a:lvl1pPr>
            <a:lvl2pPr marL="742950" indent="-285750" defTabSz="911225">
              <a:defRPr sz="1200">
                <a:solidFill>
                  <a:srgbClr val="00279F"/>
                </a:solidFill>
                <a:latin typeface="Times New Roman" panose="02020603050405020304" pitchFamily="18" charset="0"/>
              </a:defRPr>
            </a:lvl2pPr>
            <a:lvl3pPr marL="1143000" indent="-228600" defTabSz="911225">
              <a:defRPr sz="1200">
                <a:solidFill>
                  <a:srgbClr val="00279F"/>
                </a:solidFill>
                <a:latin typeface="Times New Roman" panose="02020603050405020304" pitchFamily="18" charset="0"/>
              </a:defRPr>
            </a:lvl3pPr>
            <a:lvl4pPr marL="1600200" indent="-228600" defTabSz="911225">
              <a:defRPr sz="1200">
                <a:solidFill>
                  <a:srgbClr val="00279F"/>
                </a:solidFill>
                <a:latin typeface="Times New Roman" panose="02020603050405020304" pitchFamily="18" charset="0"/>
              </a:defRPr>
            </a:lvl4pPr>
            <a:lvl5pPr marL="2057400" indent="-228600" defTabSz="911225">
              <a:defRPr sz="1200">
                <a:solidFill>
                  <a:srgbClr val="00279F"/>
                </a:solidFill>
                <a:latin typeface="Times New Roman" panose="02020603050405020304" pitchFamily="18" charset="0"/>
              </a:defRPr>
            </a:lvl5pPr>
            <a:lvl6pPr marL="2514600" indent="-228600" defTabSz="911225" eaLnBrk="0" fontAlgn="base" hangingPunct="0">
              <a:spcBef>
                <a:spcPct val="0"/>
              </a:spcBef>
              <a:spcAft>
                <a:spcPct val="0"/>
              </a:spcAft>
              <a:defRPr sz="1200">
                <a:solidFill>
                  <a:srgbClr val="00279F"/>
                </a:solidFill>
                <a:latin typeface="Times New Roman" panose="02020603050405020304" pitchFamily="18" charset="0"/>
              </a:defRPr>
            </a:lvl6pPr>
            <a:lvl7pPr marL="2971800" indent="-228600" defTabSz="911225" eaLnBrk="0" fontAlgn="base" hangingPunct="0">
              <a:spcBef>
                <a:spcPct val="0"/>
              </a:spcBef>
              <a:spcAft>
                <a:spcPct val="0"/>
              </a:spcAft>
              <a:defRPr sz="1200">
                <a:solidFill>
                  <a:srgbClr val="00279F"/>
                </a:solidFill>
                <a:latin typeface="Times New Roman" panose="02020603050405020304" pitchFamily="18" charset="0"/>
              </a:defRPr>
            </a:lvl7pPr>
            <a:lvl8pPr marL="3429000" indent="-228600" defTabSz="911225" eaLnBrk="0" fontAlgn="base" hangingPunct="0">
              <a:spcBef>
                <a:spcPct val="0"/>
              </a:spcBef>
              <a:spcAft>
                <a:spcPct val="0"/>
              </a:spcAft>
              <a:defRPr sz="1200">
                <a:solidFill>
                  <a:srgbClr val="00279F"/>
                </a:solidFill>
                <a:latin typeface="Times New Roman" panose="02020603050405020304" pitchFamily="18" charset="0"/>
              </a:defRPr>
            </a:lvl8pPr>
            <a:lvl9pPr marL="3886200" indent="-228600" defTabSz="911225" eaLnBrk="0" fontAlgn="base" hangingPunct="0">
              <a:spcBef>
                <a:spcPct val="0"/>
              </a:spcBef>
              <a:spcAft>
                <a:spcPct val="0"/>
              </a:spcAft>
              <a:defRPr sz="1200">
                <a:solidFill>
                  <a:srgbClr val="00279F"/>
                </a:solidFill>
                <a:latin typeface="Times New Roman" panose="02020603050405020304" pitchFamily="18" charset="0"/>
              </a:defRPr>
            </a:lvl9pPr>
          </a:lstStyle>
          <a:p>
            <a:pPr>
              <a:spcBef>
                <a:spcPct val="50000"/>
              </a:spcBef>
            </a:pPr>
            <a:fld id="{1CE88B60-1687-4083-AAF0-B2F37AF41A99}" type="slidenum">
              <a:rPr lang="fr-FR" altLang="fr-FR" sz="1100">
                <a:solidFill>
                  <a:schemeClr val="tx1"/>
                </a:solidFill>
              </a:rPr>
              <a:pPr>
                <a:spcBef>
                  <a:spcPct val="50000"/>
                </a:spcBef>
              </a:pPr>
              <a:t>34</a:t>
            </a:fld>
            <a:endParaRPr lang="fr-FR" altLang="fr-FR" sz="1100">
              <a:solidFill>
                <a:schemeClr val="tx1"/>
              </a:solidFill>
            </a:endParaRPr>
          </a:p>
        </p:txBody>
      </p:sp>
      <p:sp>
        <p:nvSpPr>
          <p:cNvPr id="14341" name="Rectangle 2"/>
          <p:cNvSpPr>
            <a:spLocks noGrp="1" noRot="1" noChangeAspect="1" noChangeArrowheads="1" noTextEdit="1"/>
          </p:cNvSpPr>
          <p:nvPr>
            <p:ph type="sldImg"/>
          </p:nvPr>
        </p:nvSpPr>
        <p:spPr>
          <a:ln/>
        </p:spPr>
      </p:sp>
      <p:sp>
        <p:nvSpPr>
          <p:cNvPr id="1434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Tree>
    <p:extLst>
      <p:ext uri="{BB962C8B-B14F-4D97-AF65-F5344CB8AC3E}">
        <p14:creationId xmlns:p14="http://schemas.microsoft.com/office/powerpoint/2010/main" val="3337147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529BA0DB-6ECC-422B-ABA1-D801AD3904D2}" type="datetimeFigureOut">
              <a:rPr lang="fr-FR" smtClean="0"/>
              <a:t>03/04/2017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5BA0B84-EF2C-452A-9E16-2310E62001E4}" type="slidenum">
              <a:rPr lang="fr-FR" smtClean="0"/>
              <a:t>‹N°›</a:t>
            </a:fld>
            <a:endParaRPr lang="fr-FR"/>
          </a:p>
        </p:txBody>
      </p:sp>
    </p:spTree>
    <p:extLst>
      <p:ext uri="{BB962C8B-B14F-4D97-AF65-F5344CB8AC3E}">
        <p14:creationId xmlns:p14="http://schemas.microsoft.com/office/powerpoint/2010/main" val="1820590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29BA0DB-6ECC-422B-ABA1-D801AD3904D2}" type="datetimeFigureOut">
              <a:rPr lang="fr-FR" smtClean="0"/>
              <a:t>03/04/2017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5BA0B84-EF2C-452A-9E16-2310E62001E4}" type="slidenum">
              <a:rPr lang="fr-FR" smtClean="0"/>
              <a:t>‹N°›</a:t>
            </a:fld>
            <a:endParaRPr lang="fr-FR"/>
          </a:p>
        </p:txBody>
      </p:sp>
    </p:spTree>
    <p:extLst>
      <p:ext uri="{BB962C8B-B14F-4D97-AF65-F5344CB8AC3E}">
        <p14:creationId xmlns:p14="http://schemas.microsoft.com/office/powerpoint/2010/main" val="227521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29BA0DB-6ECC-422B-ABA1-D801AD3904D2}" type="datetimeFigureOut">
              <a:rPr lang="fr-FR" smtClean="0"/>
              <a:t>03/04/2017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5BA0B84-EF2C-452A-9E16-2310E62001E4}" type="slidenum">
              <a:rPr lang="fr-FR" smtClean="0"/>
              <a:t>‹N°›</a:t>
            </a:fld>
            <a:endParaRPr lang="fr-FR"/>
          </a:p>
        </p:txBody>
      </p:sp>
    </p:spTree>
    <p:extLst>
      <p:ext uri="{BB962C8B-B14F-4D97-AF65-F5344CB8AC3E}">
        <p14:creationId xmlns:p14="http://schemas.microsoft.com/office/powerpoint/2010/main" val="2655580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u">
    <p:spTree>
      <p:nvGrpSpPr>
        <p:cNvPr id="1" name=""/>
        <p:cNvGrpSpPr/>
        <p:nvPr/>
      </p:nvGrpSpPr>
      <p:grpSpPr>
        <a:xfrm>
          <a:off x="0" y="0"/>
          <a:ext cx="0" cy="0"/>
          <a:chOff x="0" y="0"/>
          <a:chExt cx="0" cy="0"/>
        </a:xfrm>
      </p:grpSpPr>
      <p:sp>
        <p:nvSpPr>
          <p:cNvPr id="2" name="Rectangle 1"/>
          <p:cNvSpPr>
            <a:spLocks noChangeArrowheads="1"/>
          </p:cNvSpPr>
          <p:nvPr userDrawn="1"/>
        </p:nvSpPr>
        <p:spPr bwMode="auto">
          <a:xfrm>
            <a:off x="11049002" y="6643688"/>
            <a:ext cx="1142999" cy="214312"/>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1200">
                <a:solidFill>
                  <a:srgbClr val="00279F"/>
                </a:solidFill>
                <a:latin typeface="Times New Roman" pitchFamily="18" charset="0"/>
              </a:defRPr>
            </a:lvl1pPr>
            <a:lvl2pPr marL="742950" indent="-285750">
              <a:defRPr sz="1200">
                <a:solidFill>
                  <a:srgbClr val="00279F"/>
                </a:solidFill>
                <a:latin typeface="Times New Roman" pitchFamily="18" charset="0"/>
              </a:defRPr>
            </a:lvl2pPr>
            <a:lvl3pPr marL="1143000" indent="-228600">
              <a:defRPr sz="1200">
                <a:solidFill>
                  <a:srgbClr val="00279F"/>
                </a:solidFill>
                <a:latin typeface="Times New Roman" pitchFamily="18" charset="0"/>
              </a:defRPr>
            </a:lvl3pPr>
            <a:lvl4pPr marL="1600200" indent="-228600">
              <a:defRPr sz="1200">
                <a:solidFill>
                  <a:srgbClr val="00279F"/>
                </a:solidFill>
                <a:latin typeface="Times New Roman" pitchFamily="18" charset="0"/>
              </a:defRPr>
            </a:lvl4pPr>
            <a:lvl5pPr marL="2057400" indent="-228600">
              <a:defRPr sz="1200">
                <a:solidFill>
                  <a:srgbClr val="00279F"/>
                </a:solidFill>
                <a:latin typeface="Times New Roman" pitchFamily="18" charset="0"/>
              </a:defRPr>
            </a:lvl5pPr>
            <a:lvl6pPr marL="2514600" indent="-228600" eaLnBrk="0" fontAlgn="base" hangingPunct="0">
              <a:spcBef>
                <a:spcPct val="50000"/>
              </a:spcBef>
              <a:spcAft>
                <a:spcPct val="0"/>
              </a:spcAft>
              <a:defRPr sz="1200">
                <a:solidFill>
                  <a:srgbClr val="00279F"/>
                </a:solidFill>
                <a:latin typeface="Times New Roman" pitchFamily="18" charset="0"/>
              </a:defRPr>
            </a:lvl6pPr>
            <a:lvl7pPr marL="2971800" indent="-228600" eaLnBrk="0" fontAlgn="base" hangingPunct="0">
              <a:spcBef>
                <a:spcPct val="50000"/>
              </a:spcBef>
              <a:spcAft>
                <a:spcPct val="0"/>
              </a:spcAft>
              <a:defRPr sz="1200">
                <a:solidFill>
                  <a:srgbClr val="00279F"/>
                </a:solidFill>
                <a:latin typeface="Times New Roman" pitchFamily="18" charset="0"/>
              </a:defRPr>
            </a:lvl7pPr>
            <a:lvl8pPr marL="3429000" indent="-228600" eaLnBrk="0" fontAlgn="base" hangingPunct="0">
              <a:spcBef>
                <a:spcPct val="50000"/>
              </a:spcBef>
              <a:spcAft>
                <a:spcPct val="0"/>
              </a:spcAft>
              <a:defRPr sz="1200">
                <a:solidFill>
                  <a:srgbClr val="00279F"/>
                </a:solidFill>
                <a:latin typeface="Times New Roman" pitchFamily="18" charset="0"/>
              </a:defRPr>
            </a:lvl8pPr>
            <a:lvl9pPr marL="3886200" indent="-228600" eaLnBrk="0" fontAlgn="base" hangingPunct="0">
              <a:spcBef>
                <a:spcPct val="50000"/>
              </a:spcBef>
              <a:spcAft>
                <a:spcPct val="0"/>
              </a:spcAft>
              <a:defRPr sz="1200">
                <a:solidFill>
                  <a:srgbClr val="00279F"/>
                </a:solidFill>
                <a:latin typeface="Times New Roman" pitchFamily="18" charset="0"/>
              </a:defRPr>
            </a:lvl9pPr>
          </a:lstStyle>
          <a:p>
            <a:pPr>
              <a:spcBef>
                <a:spcPct val="50000"/>
              </a:spcBef>
              <a:defRPr/>
            </a:pPr>
            <a:endParaRPr lang="fr-FR" altLang="fr-FR" sz="831"/>
          </a:p>
        </p:txBody>
      </p:sp>
    </p:spTree>
    <p:extLst>
      <p:ext uri="{BB962C8B-B14F-4D97-AF65-F5344CB8AC3E}">
        <p14:creationId xmlns:p14="http://schemas.microsoft.com/office/powerpoint/2010/main" val="2114224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29BA0DB-6ECC-422B-ABA1-D801AD3904D2}" type="datetimeFigureOut">
              <a:rPr lang="fr-FR" smtClean="0"/>
              <a:t>03/04/2017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5BA0B84-EF2C-452A-9E16-2310E62001E4}" type="slidenum">
              <a:rPr lang="fr-FR" smtClean="0"/>
              <a:t>‹N°›</a:t>
            </a:fld>
            <a:endParaRPr lang="fr-FR"/>
          </a:p>
        </p:txBody>
      </p:sp>
    </p:spTree>
    <p:extLst>
      <p:ext uri="{BB962C8B-B14F-4D97-AF65-F5344CB8AC3E}">
        <p14:creationId xmlns:p14="http://schemas.microsoft.com/office/powerpoint/2010/main" val="1675368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529BA0DB-6ECC-422B-ABA1-D801AD3904D2}" type="datetimeFigureOut">
              <a:rPr lang="fr-FR" smtClean="0"/>
              <a:t>03/04/2017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5BA0B84-EF2C-452A-9E16-2310E62001E4}" type="slidenum">
              <a:rPr lang="fr-FR" smtClean="0"/>
              <a:t>‹N°›</a:t>
            </a:fld>
            <a:endParaRPr lang="fr-FR"/>
          </a:p>
        </p:txBody>
      </p:sp>
    </p:spTree>
    <p:extLst>
      <p:ext uri="{BB962C8B-B14F-4D97-AF65-F5344CB8AC3E}">
        <p14:creationId xmlns:p14="http://schemas.microsoft.com/office/powerpoint/2010/main" val="795579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529BA0DB-6ECC-422B-ABA1-D801AD3904D2}" type="datetimeFigureOut">
              <a:rPr lang="fr-FR" smtClean="0"/>
              <a:t>03/04/2017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5BA0B84-EF2C-452A-9E16-2310E62001E4}" type="slidenum">
              <a:rPr lang="fr-FR" smtClean="0"/>
              <a:t>‹N°›</a:t>
            </a:fld>
            <a:endParaRPr lang="fr-FR"/>
          </a:p>
        </p:txBody>
      </p:sp>
    </p:spTree>
    <p:extLst>
      <p:ext uri="{BB962C8B-B14F-4D97-AF65-F5344CB8AC3E}">
        <p14:creationId xmlns:p14="http://schemas.microsoft.com/office/powerpoint/2010/main" val="4000606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529BA0DB-6ECC-422B-ABA1-D801AD3904D2}" type="datetimeFigureOut">
              <a:rPr lang="fr-FR" smtClean="0"/>
              <a:t>03/04/2017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5BA0B84-EF2C-452A-9E16-2310E62001E4}" type="slidenum">
              <a:rPr lang="fr-FR" smtClean="0"/>
              <a:t>‹N°›</a:t>
            </a:fld>
            <a:endParaRPr lang="fr-FR"/>
          </a:p>
        </p:txBody>
      </p:sp>
    </p:spTree>
    <p:extLst>
      <p:ext uri="{BB962C8B-B14F-4D97-AF65-F5344CB8AC3E}">
        <p14:creationId xmlns:p14="http://schemas.microsoft.com/office/powerpoint/2010/main" val="3643772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529BA0DB-6ECC-422B-ABA1-D801AD3904D2}" type="datetimeFigureOut">
              <a:rPr lang="fr-FR" smtClean="0"/>
              <a:t>03/04/2017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5BA0B84-EF2C-452A-9E16-2310E62001E4}" type="slidenum">
              <a:rPr lang="fr-FR" smtClean="0"/>
              <a:t>‹N°›</a:t>
            </a:fld>
            <a:endParaRPr lang="fr-FR"/>
          </a:p>
        </p:txBody>
      </p:sp>
    </p:spTree>
    <p:extLst>
      <p:ext uri="{BB962C8B-B14F-4D97-AF65-F5344CB8AC3E}">
        <p14:creationId xmlns:p14="http://schemas.microsoft.com/office/powerpoint/2010/main" val="3739926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29BA0DB-6ECC-422B-ABA1-D801AD3904D2}" type="datetimeFigureOut">
              <a:rPr lang="fr-FR" smtClean="0"/>
              <a:t>03/04/2017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5BA0B84-EF2C-452A-9E16-2310E62001E4}" type="slidenum">
              <a:rPr lang="fr-FR" smtClean="0"/>
              <a:t>‹N°›</a:t>
            </a:fld>
            <a:endParaRPr lang="fr-FR"/>
          </a:p>
        </p:txBody>
      </p:sp>
    </p:spTree>
    <p:extLst>
      <p:ext uri="{BB962C8B-B14F-4D97-AF65-F5344CB8AC3E}">
        <p14:creationId xmlns:p14="http://schemas.microsoft.com/office/powerpoint/2010/main" val="299890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529BA0DB-6ECC-422B-ABA1-D801AD3904D2}" type="datetimeFigureOut">
              <a:rPr lang="fr-FR" smtClean="0"/>
              <a:t>03/04/2017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5BA0B84-EF2C-452A-9E16-2310E62001E4}" type="slidenum">
              <a:rPr lang="fr-FR" smtClean="0"/>
              <a:t>‹N°›</a:t>
            </a:fld>
            <a:endParaRPr lang="fr-FR"/>
          </a:p>
        </p:txBody>
      </p:sp>
    </p:spTree>
    <p:extLst>
      <p:ext uri="{BB962C8B-B14F-4D97-AF65-F5344CB8AC3E}">
        <p14:creationId xmlns:p14="http://schemas.microsoft.com/office/powerpoint/2010/main" val="3154081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529BA0DB-6ECC-422B-ABA1-D801AD3904D2}" type="datetimeFigureOut">
              <a:rPr lang="fr-FR" smtClean="0"/>
              <a:t>03/04/2017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5BA0B84-EF2C-452A-9E16-2310E62001E4}" type="slidenum">
              <a:rPr lang="fr-FR" smtClean="0"/>
              <a:t>‹N°›</a:t>
            </a:fld>
            <a:endParaRPr lang="fr-FR"/>
          </a:p>
        </p:txBody>
      </p:sp>
    </p:spTree>
    <p:extLst>
      <p:ext uri="{BB962C8B-B14F-4D97-AF65-F5344CB8AC3E}">
        <p14:creationId xmlns:p14="http://schemas.microsoft.com/office/powerpoint/2010/main" val="381081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9BA0DB-6ECC-422B-ABA1-D801AD3904D2}" type="datetimeFigureOut">
              <a:rPr lang="fr-FR" smtClean="0"/>
              <a:t>03/04/2017</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BA0B84-EF2C-452A-9E16-2310E62001E4}" type="slidenum">
              <a:rPr lang="fr-FR" smtClean="0"/>
              <a:t>‹N°›</a:t>
            </a:fld>
            <a:endParaRPr lang="fr-FR"/>
          </a:p>
        </p:txBody>
      </p:sp>
    </p:spTree>
    <p:extLst>
      <p:ext uri="{BB962C8B-B14F-4D97-AF65-F5344CB8AC3E}">
        <p14:creationId xmlns:p14="http://schemas.microsoft.com/office/powerpoint/2010/main" val="27952930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img.20mn.fr/KBb0hYKCShae5_OheW-Myg/2048x1536-fit_usage-telephone-volant-illustration.jpg" TargetMode="External"/><Relationship Id="rId1" Type="http://schemas.openxmlformats.org/officeDocument/2006/relationships/slideLayout" Target="../slideLayouts/slideLayout8.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charte.paysdesaverne,fr/"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jpeg"/><Relationship Id="rId4" Type="http://schemas.openxmlformats.org/officeDocument/2006/relationships/image" Target="../media/image12.png"/><Relationship Id="rId9" Type="http://schemas.openxmlformats.org/officeDocument/2006/relationships/image" Target="../media/image17.png"/></Relationships>
</file>

<file path=ppt/slides/_rels/slide2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hyperlink" Target="Analyse%20par%20fonction%20CG68.pptx"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8" Type="http://schemas.openxmlformats.org/officeDocument/2006/relationships/image" Target="../media/image32.jpeg"/><Relationship Id="rId13" Type="http://schemas.openxmlformats.org/officeDocument/2006/relationships/image" Target="../media/image37.jpeg"/><Relationship Id="rId3" Type="http://schemas.openxmlformats.org/officeDocument/2006/relationships/image" Target="../media/image27.jpeg"/><Relationship Id="rId7" Type="http://schemas.openxmlformats.org/officeDocument/2006/relationships/image" Target="../media/image31.jpeg"/><Relationship Id="rId12" Type="http://schemas.openxmlformats.org/officeDocument/2006/relationships/image" Target="../media/image36.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30.jpeg"/><Relationship Id="rId11" Type="http://schemas.openxmlformats.org/officeDocument/2006/relationships/image" Target="../media/image35.jpeg"/><Relationship Id="rId5" Type="http://schemas.openxmlformats.org/officeDocument/2006/relationships/image" Target="../media/image29.jpeg"/><Relationship Id="rId10" Type="http://schemas.openxmlformats.org/officeDocument/2006/relationships/image" Target="../media/image34.jpeg"/><Relationship Id="rId4" Type="http://schemas.openxmlformats.org/officeDocument/2006/relationships/image" Target="../media/image28.jpeg"/><Relationship Id="rId9" Type="http://schemas.openxmlformats.org/officeDocument/2006/relationships/image" Target="../media/image33.jpeg"/><Relationship Id="rId14" Type="http://schemas.openxmlformats.org/officeDocument/2006/relationships/image" Target="../media/image38.jpeg"/></Relationships>
</file>

<file path=ppt/slides/_rels/slide3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image" Target="../media/image46.jpeg"/><Relationship Id="rId13" Type="http://schemas.openxmlformats.org/officeDocument/2006/relationships/image" Target="../media/image50.jpeg"/><Relationship Id="rId3" Type="http://schemas.openxmlformats.org/officeDocument/2006/relationships/image" Target="../media/image41.jpeg"/><Relationship Id="rId7" Type="http://schemas.openxmlformats.org/officeDocument/2006/relationships/image" Target="../media/image45.jpeg"/><Relationship Id="rId12" Type="http://schemas.openxmlformats.org/officeDocument/2006/relationships/image" Target="../media/image49.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44.jpeg"/><Relationship Id="rId11" Type="http://schemas.openxmlformats.org/officeDocument/2006/relationships/image" Target="../media/image48.jpeg"/><Relationship Id="rId5" Type="http://schemas.openxmlformats.org/officeDocument/2006/relationships/image" Target="../media/image43.jpeg"/><Relationship Id="rId10" Type="http://schemas.openxmlformats.org/officeDocument/2006/relationships/image" Target="../media/image34.jpeg"/><Relationship Id="rId4" Type="http://schemas.openxmlformats.org/officeDocument/2006/relationships/image" Target="../media/image42.jpeg"/><Relationship Id="rId9" Type="http://schemas.openxmlformats.org/officeDocument/2006/relationships/image" Target="../media/image47.jpeg"/><Relationship Id="rId14" Type="http://schemas.openxmlformats.org/officeDocument/2006/relationships/image" Target="../media/image51.jpeg"/></Relationships>
</file>

<file path=ppt/slides/_rels/slide35.xml.rels><?xml version="1.0" encoding="UTF-8" standalone="yes"?>
<Relationships xmlns="http://schemas.openxmlformats.org/package/2006/relationships"><Relationship Id="rId3" Type="http://schemas.openxmlformats.org/officeDocument/2006/relationships/hyperlink" Target="mailto:jean-luc.regard@centaure-ge.com" TargetMode="External"/><Relationship Id="rId7" Type="http://schemas.openxmlformats.org/officeDocument/2006/relationships/image" Target="../media/image52.jp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www.securite-routiere.gouv.fr/" TargetMode="External"/><Relationship Id="rId5" Type="http://schemas.openxmlformats.org/officeDocument/2006/relationships/hyperlink" Target="http://routeplussure.fr/" TargetMode="External"/><Relationship Id="rId4" Type="http://schemas.openxmlformats.org/officeDocument/2006/relationships/hyperlink" Target="mailto:Isabelle.charbonnier@paysdesaverne.fr"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hyperlink" Target="02%20tab_bord_accidents%20f&#233;vrier%202017.pdf"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004" y="1870563"/>
            <a:ext cx="2633369" cy="3722077"/>
          </a:xfrm>
          <a:prstGeom prst="rect">
            <a:avLst/>
          </a:prstGeom>
          <a:effectLst>
            <a:outerShdw blurRad="50800" dist="38100" dir="2700000" algn="tl" rotWithShape="0">
              <a:prstClr val="black">
                <a:alpha val="40000"/>
              </a:prstClr>
            </a:outerShdw>
          </a:effectLst>
        </p:spPr>
      </p:pic>
      <p:sp>
        <p:nvSpPr>
          <p:cNvPr id="6" name="ZoneTexte 5"/>
          <p:cNvSpPr txBox="1"/>
          <p:nvPr/>
        </p:nvSpPr>
        <p:spPr>
          <a:xfrm>
            <a:off x="3786554" y="2667000"/>
            <a:ext cx="7859011" cy="1754326"/>
          </a:xfrm>
          <a:prstGeom prst="rect">
            <a:avLst/>
          </a:prstGeom>
          <a:noFill/>
          <a:effectLst>
            <a:outerShdw blurRad="50800" dist="38100" dir="2700000" algn="tl" rotWithShape="0">
              <a:prstClr val="black">
                <a:alpha val="40000"/>
              </a:prstClr>
            </a:outerShdw>
          </a:effectLst>
        </p:spPr>
        <p:txBody>
          <a:bodyPr wrap="none" rtlCol="0">
            <a:spAutoFit/>
          </a:bodyPr>
          <a:lstStyle/>
          <a:p>
            <a:r>
              <a:rPr lang="fr-FR" dirty="0">
                <a:solidFill>
                  <a:schemeClr val="bg1"/>
                </a:solidFill>
                <a:latin typeface="Open Sans" panose="020B0606030504020204" pitchFamily="34" charset="0"/>
                <a:ea typeface="Open Sans" panose="020B0606030504020204" pitchFamily="34" charset="0"/>
                <a:cs typeface="Open Sans" panose="020B0606030504020204" pitchFamily="34" charset="0"/>
              </a:rPr>
              <a:t>Décideurs, venez appréhender</a:t>
            </a:r>
          </a:p>
          <a:p>
            <a:r>
              <a:rPr lang="fr-FR" sz="7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Le risque routier</a:t>
            </a:r>
          </a:p>
          <a:p>
            <a:r>
              <a:rPr lang="fr-FR" b="1" dirty="0">
                <a:solidFill>
                  <a:schemeClr val="bg1"/>
                </a:solidFill>
                <a:latin typeface="Open Sans" panose="020B0606030504020204" pitchFamily="34" charset="0"/>
                <a:ea typeface="Open Sans" panose="020B0606030504020204" pitchFamily="34" charset="0"/>
                <a:cs typeface="Open Sans" panose="020B0606030504020204" pitchFamily="34" charset="0"/>
              </a:rPr>
              <a:t>Pour vos collaborateurs</a:t>
            </a:r>
          </a:p>
        </p:txBody>
      </p:sp>
    </p:spTree>
    <p:extLst>
      <p:ext uri="{BB962C8B-B14F-4D97-AF65-F5344CB8AC3E}">
        <p14:creationId xmlns:p14="http://schemas.microsoft.com/office/powerpoint/2010/main" val="1028560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Usage du téléphone au volant (illustratio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3" y="388646988"/>
            <a:ext cx="6172200" cy="39528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56182" y="2210539"/>
            <a:ext cx="4373217" cy="2862322"/>
          </a:xfrm>
          <a:prstGeom prst="rect">
            <a:avLst/>
          </a:prstGeom>
        </p:spPr>
        <p:txBody>
          <a:bodyPr wrap="square">
            <a:spAutoFit/>
          </a:bodyPr>
          <a:lstStyle/>
          <a:p>
            <a:pPr lvl="0" eaLnBrk="0" fontAlgn="base" hangingPunct="0">
              <a:spcBef>
                <a:spcPct val="0"/>
              </a:spcBef>
              <a:spcAft>
                <a:spcPct val="0"/>
              </a:spcAft>
            </a:pPr>
            <a:r>
              <a:rPr lang="fr-FR" altLang="fr-FR" dirty="0">
                <a:solidFill>
                  <a:srgbClr val="4C4D4E"/>
                </a:solidFill>
                <a:latin typeface="Helvetica Neue"/>
              </a:rPr>
              <a:t>Un appel national aux entreprises pour la sécurité routière a été lancé le 11 octobre 2016 par le ministre de l’Intérieur Bernard </a:t>
            </a:r>
            <a:r>
              <a:rPr lang="fr-FR" altLang="fr-FR" dirty="0" err="1">
                <a:solidFill>
                  <a:srgbClr val="4C4D4E"/>
                </a:solidFill>
                <a:latin typeface="Helvetica Neue"/>
              </a:rPr>
              <a:t>Cazeneuve</a:t>
            </a:r>
            <a:r>
              <a:rPr lang="fr-FR" altLang="fr-FR" dirty="0">
                <a:solidFill>
                  <a:srgbClr val="4C4D4E"/>
                </a:solidFill>
                <a:latin typeface="Helvetica Neue"/>
              </a:rPr>
              <a:t> et la ministre du Travail Myriam El </a:t>
            </a:r>
            <a:r>
              <a:rPr lang="fr-FR" altLang="fr-FR" dirty="0" err="1">
                <a:solidFill>
                  <a:srgbClr val="4C4D4E"/>
                </a:solidFill>
                <a:latin typeface="Helvetica Neue"/>
              </a:rPr>
              <a:t>Khomri</a:t>
            </a:r>
            <a:r>
              <a:rPr lang="fr-FR" altLang="fr-FR" dirty="0">
                <a:solidFill>
                  <a:srgbClr val="4C4D4E"/>
                </a:solidFill>
                <a:latin typeface="Helvetica Neue"/>
              </a:rPr>
              <a:t>.</a:t>
            </a:r>
          </a:p>
          <a:p>
            <a:pPr lvl="0" eaLnBrk="0" fontAlgn="base" hangingPunct="0">
              <a:spcBef>
                <a:spcPct val="0"/>
              </a:spcBef>
              <a:spcAft>
                <a:spcPct val="0"/>
              </a:spcAft>
            </a:pPr>
            <a:r>
              <a:rPr lang="fr-FR" altLang="fr-FR" dirty="0">
                <a:solidFill>
                  <a:srgbClr val="4C4D4E"/>
                </a:solidFill>
                <a:latin typeface="Helvetica Neue"/>
              </a:rPr>
              <a:t> Les deux ministres ont souligné que cet appel </a:t>
            </a:r>
            <a:r>
              <a:rPr lang="fr-FR" altLang="fr-FR" b="1" dirty="0">
                <a:solidFill>
                  <a:srgbClr val="4C4D4E"/>
                </a:solidFill>
                <a:latin typeface="Helvetica Neue"/>
              </a:rPr>
              <a:t>« engage les entreprises à tout mettre en œuvre pour que leurs collaborateurs ne prennent aucun risque au volant »</a:t>
            </a:r>
            <a:endParaRPr lang="fr-FR" altLang="fr-FR" b="1" dirty="0">
              <a:solidFill>
                <a:srgbClr val="0091AA"/>
              </a:solidFill>
              <a:latin typeface="Helvetica Neue"/>
            </a:endParaRPr>
          </a:p>
        </p:txBody>
      </p:sp>
      <p:sp>
        <p:nvSpPr>
          <p:cNvPr id="7" name="Titre 6"/>
          <p:cNvSpPr>
            <a:spLocks noGrp="1"/>
          </p:cNvSpPr>
          <p:nvPr>
            <p:ph type="title"/>
          </p:nvPr>
        </p:nvSpPr>
        <p:spPr>
          <a:xfrm>
            <a:off x="2621229" y="1441173"/>
            <a:ext cx="3302493" cy="556591"/>
          </a:xfrm>
        </p:spPr>
        <p:txBody>
          <a:bodyPr>
            <a:normAutofit fontScale="90000"/>
          </a:bodyPr>
          <a:lstStyle/>
          <a:p>
            <a:pPr algn="ctr"/>
            <a:r>
              <a:rPr lang="fr-FR" b="1" dirty="0"/>
              <a:t>En engagement politique</a:t>
            </a:r>
          </a:p>
        </p:txBody>
      </p:sp>
      <p:pic>
        <p:nvPicPr>
          <p:cNvPr id="11" name="Picture 2" descr="https://pbs.twimg.com/media/C8GJAy-XgAAazNe.jpg"/>
          <p:cNvPicPr>
            <a:picLocks noGrp="1" noChangeAspect="1" noChangeArrowheads="1"/>
          </p:cNvPicPr>
          <p:nvPr>
            <p:ph idx="1"/>
          </p:nvPr>
        </p:nvPicPr>
        <p:blipFill>
          <a:blip r:embed="rId4">
            <a:extLst>
              <a:ext uri="{28A0092B-C50C-407E-A947-70E740481C1C}">
                <a14:useLocalDpi xmlns:a14="http://schemas.microsoft.com/office/drawing/2010/main" val="0"/>
              </a:ext>
            </a:extLst>
          </a:blip>
          <a:stretch>
            <a:fillRect/>
          </a:stretch>
        </p:blipFill>
        <p:spPr bwMode="auto">
          <a:xfrm>
            <a:off x="7008813" y="1248569"/>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2427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1524000" y="417444"/>
            <a:ext cx="9144000" cy="983973"/>
          </a:xfrm>
        </p:spPr>
        <p:txBody>
          <a:bodyPr>
            <a:normAutofit fontScale="90000"/>
          </a:bodyPr>
          <a:lstStyle/>
          <a:p>
            <a:r>
              <a:rPr lang="fr-FR" sz="2400" b="1" dirty="0"/>
              <a:t>Le ministère de l’Économie et des Finances engagé dans une action exemplaire en faveur de la sécurité routière</a:t>
            </a:r>
            <a:br>
              <a:rPr lang="fr-FR" sz="2400" b="1" dirty="0"/>
            </a:br>
            <a:endParaRPr lang="fr-FR" sz="2400" dirty="0"/>
          </a:p>
        </p:txBody>
      </p:sp>
      <p:sp>
        <p:nvSpPr>
          <p:cNvPr id="5" name="Sous-titre 4"/>
          <p:cNvSpPr>
            <a:spLocks noGrp="1"/>
          </p:cNvSpPr>
          <p:nvPr>
            <p:ph type="subTitle" idx="1"/>
          </p:nvPr>
        </p:nvSpPr>
        <p:spPr>
          <a:xfrm>
            <a:off x="646043" y="1321905"/>
            <a:ext cx="11310730" cy="5257800"/>
          </a:xfrm>
          <a:solidFill>
            <a:schemeClr val="bg1"/>
          </a:solidFill>
        </p:spPr>
        <p:txBody>
          <a:bodyPr>
            <a:normAutofit fontScale="77500" lnSpcReduction="20000"/>
          </a:bodyPr>
          <a:lstStyle/>
          <a:p>
            <a:pPr algn="l"/>
            <a:r>
              <a:rPr lang="fr-FR" sz="2100" dirty="0"/>
              <a:t>Le 10 février, Laurent de </a:t>
            </a:r>
            <a:r>
              <a:rPr lang="fr-FR" sz="2100" dirty="0" err="1"/>
              <a:t>Jekhowsky</a:t>
            </a:r>
            <a:r>
              <a:rPr lang="fr-FR" sz="2100" dirty="0"/>
              <a:t>, Secrétaire général du ministère de l’Économie et des Finances, a signé à Bercy, en présence d'Emmanuel Barbe, Délégué Interministériel à la Sécurité Routière, la charte « Engagements du ministère de l’Économie et des Finances en faveur de la sécurité routière ».							 Cette charte comprend  </a:t>
            </a:r>
            <a:r>
              <a:rPr lang="fr-FR" sz="2100" b="1" dirty="0"/>
              <a:t>7 engagements : </a:t>
            </a:r>
          </a:p>
          <a:p>
            <a:pPr algn="l"/>
            <a:r>
              <a:rPr lang="fr-FR" sz="2900" b="1" dirty="0"/>
              <a:t>- Proscription des conversations téléphoniques au volant, </a:t>
            </a:r>
          </a:p>
          <a:p>
            <a:pPr algn="l"/>
            <a:r>
              <a:rPr lang="fr-FR" sz="2900" b="1" dirty="0"/>
              <a:t>- sobriété exigée sur la route, </a:t>
            </a:r>
          </a:p>
          <a:p>
            <a:pPr algn="l"/>
            <a:r>
              <a:rPr lang="fr-FR" sz="2900" b="1" dirty="0"/>
              <a:t>- port obligatoire de la ceinture de sécurité,</a:t>
            </a:r>
          </a:p>
          <a:p>
            <a:pPr marL="177800" indent="-177800" algn="l">
              <a:buFontTx/>
              <a:buChar char="-"/>
              <a:tabLst>
                <a:tab pos="179388" algn="l"/>
              </a:tabLst>
            </a:pPr>
            <a:r>
              <a:rPr lang="fr-FR" sz="2900" b="1" dirty="0"/>
              <a:t>respect des limitations de vitesses, </a:t>
            </a:r>
          </a:p>
          <a:p>
            <a:pPr marL="177800" indent="-177800" algn="l">
              <a:buFontTx/>
              <a:buChar char="-"/>
              <a:tabLst>
                <a:tab pos="179388" algn="l"/>
              </a:tabLst>
            </a:pPr>
            <a:r>
              <a:rPr lang="fr-FR" sz="2900" b="1" dirty="0"/>
              <a:t>temps de repos intégrés dans le calcul des temps de trajet, </a:t>
            </a:r>
          </a:p>
          <a:p>
            <a:pPr algn="l"/>
            <a:r>
              <a:rPr lang="fr-FR" sz="2900" b="1" dirty="0"/>
              <a:t>- sensibilisation aux risques routiers et formation des agents à la sécurité routière </a:t>
            </a:r>
          </a:p>
          <a:p>
            <a:pPr algn="l"/>
            <a:r>
              <a:rPr lang="fr-FR" sz="2900" b="1" dirty="0"/>
              <a:t>- promotion des équipements de sécurité pour les conducteurs de deux-roues</a:t>
            </a:r>
            <a:r>
              <a:rPr lang="fr-FR" sz="2900" dirty="0"/>
              <a:t>.</a:t>
            </a:r>
          </a:p>
          <a:p>
            <a:pPr algn="l"/>
            <a:r>
              <a:rPr lang="fr-FR" dirty="0"/>
              <a:t>Ces 7 engagements découlent de l'appel national aux entreprises lancé le 11 octobre 2016 par les ministres du Travail et</a:t>
            </a:r>
          </a:p>
          <a:p>
            <a:pPr algn="l"/>
            <a:r>
              <a:rPr lang="fr-FR" dirty="0"/>
              <a:t>de l'Intérieur afin que les employeurs s'engagent fortement dans le domaine de la sécurité routière. Près de 500</a:t>
            </a:r>
          </a:p>
          <a:p>
            <a:pPr algn="l"/>
            <a:r>
              <a:rPr lang="fr-FR" dirty="0"/>
              <a:t>entreprises ont déjà signé cet appel (www.routeplussure.fr).</a:t>
            </a:r>
          </a:p>
        </p:txBody>
      </p:sp>
    </p:spTree>
    <p:extLst>
      <p:ext uri="{BB962C8B-B14F-4D97-AF65-F5344CB8AC3E}">
        <p14:creationId xmlns:p14="http://schemas.microsoft.com/office/powerpoint/2010/main" val="631489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8070" y="363984"/>
            <a:ext cx="10333607" cy="1477328"/>
          </a:xfrm>
          <a:prstGeom prst="rect">
            <a:avLst/>
          </a:prstGeom>
        </p:spPr>
        <p:txBody>
          <a:bodyPr wrap="square">
            <a:spAutoFit/>
          </a:bodyPr>
          <a:lstStyle/>
          <a:p>
            <a:r>
              <a:rPr lang="fr-FR" b="1" dirty="0">
                <a:solidFill>
                  <a:srgbClr val="4C4D4E"/>
                </a:solidFill>
                <a:latin typeface="Open Sans"/>
              </a:rPr>
              <a:t>« 6 millions de journées de travail perdues » l’an dernier</a:t>
            </a:r>
          </a:p>
          <a:p>
            <a:r>
              <a:rPr lang="fr-FR" dirty="0">
                <a:solidFill>
                  <a:srgbClr val="4C4D4E"/>
                </a:solidFill>
                <a:latin typeface="Helvetica Neue"/>
              </a:rPr>
              <a:t>Cet appel aux entreprises a été lancé alors que les accidents de la route constituent la première cause de mortalité au travail, soit 483 décès en 2015 (13,5 % de la mortalité routière). Les accidents corporels qui y sont liés sont, eux, à l’origine </a:t>
            </a:r>
            <a:r>
              <a:rPr lang="fr-FR" b="1" dirty="0">
                <a:solidFill>
                  <a:srgbClr val="002060"/>
                </a:solidFill>
                <a:latin typeface="Helvetica Neue"/>
              </a:rPr>
              <a:t>de « 6 millions de journées de travail perdues » </a:t>
            </a:r>
            <a:r>
              <a:rPr lang="fr-FR" dirty="0">
                <a:solidFill>
                  <a:srgbClr val="4C4D4E"/>
                </a:solidFill>
                <a:latin typeface="Helvetica Neue"/>
              </a:rPr>
              <a:t>l’an dernier.</a:t>
            </a:r>
            <a:endParaRPr lang="fr-FR" b="0" i="0" dirty="0">
              <a:solidFill>
                <a:srgbClr val="4C4D4E"/>
              </a:solidFill>
              <a:effectLst/>
              <a:latin typeface="Helvetica Neue"/>
            </a:endParaRPr>
          </a:p>
        </p:txBody>
      </p:sp>
      <p:pic>
        <p:nvPicPr>
          <p:cNvPr id="1028" name="Picture 4" descr="Usage du téléphone au volant (illustra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60450" y="2175030"/>
            <a:ext cx="6454067" cy="3817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1008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7443" y="1639957"/>
            <a:ext cx="11141767" cy="3170099"/>
          </a:xfrm>
          <a:prstGeom prst="rect">
            <a:avLst/>
          </a:prstGeom>
        </p:spPr>
        <p:txBody>
          <a:bodyPr wrap="square">
            <a:spAutoFit/>
          </a:bodyPr>
          <a:lstStyle/>
          <a:p>
            <a:pPr algn="ctr"/>
            <a:r>
              <a:rPr lang="fr-FR" sz="2000" b="1" dirty="0">
                <a:latin typeface="Arial" panose="020B0604020202020204" pitchFamily="34" charset="0"/>
              </a:rPr>
              <a:t>I. Lancement en Normandie de l'expérimentation des voitures-radar conduites par un opérateur externalisé sous le contrôle de l'État</a:t>
            </a:r>
          </a:p>
          <a:p>
            <a:pPr algn="ctr"/>
            <a:endParaRPr lang="fr-FR" sz="2000" b="1" dirty="0">
              <a:latin typeface="Arial" panose="020B0604020202020204" pitchFamily="34" charset="0"/>
            </a:endParaRPr>
          </a:p>
          <a:p>
            <a:r>
              <a:rPr lang="fr-FR" sz="2000" dirty="0">
                <a:latin typeface="Arial" panose="020B0604020202020204" pitchFamily="34" charset="0"/>
              </a:rPr>
              <a:t>Emmanuel BARBE, Délégué Interministériel à la Sécurité Routière, a présenté le 24 février 2017, à la préfecture d'Évreux, les premières voitures-radar conduites par un seul opérateur sur des itinéraires contrôlés depuis un centre de supervision et lancé, en Normandie, l'expérimentation qui permettra, au 1er septembre prochain, que la conduite des voitures-radar lancées en 2013 soit confiée à des prestataires privés. </a:t>
            </a:r>
          </a:p>
          <a:p>
            <a:r>
              <a:rPr lang="fr-FR" sz="2000" dirty="0">
                <a:latin typeface="Arial" panose="020B0604020202020204" pitchFamily="34" charset="0"/>
              </a:rPr>
              <a:t>		Ce test de plusieurs mois est destiné à permettre l'homologation du nouveau 		système et ne donnera lieu à aucune contravention.</a:t>
            </a:r>
            <a:endParaRPr lang="fr-FR" sz="2000" dirty="0"/>
          </a:p>
        </p:txBody>
      </p:sp>
    </p:spTree>
    <p:extLst>
      <p:ext uri="{BB962C8B-B14F-4D97-AF65-F5344CB8AC3E}">
        <p14:creationId xmlns:p14="http://schemas.microsoft.com/office/powerpoint/2010/main" val="4265890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0718" y="204186"/>
            <a:ext cx="10928411" cy="6463308"/>
          </a:xfrm>
          <a:prstGeom prst="rect">
            <a:avLst/>
          </a:prstGeom>
          <a:solidFill>
            <a:schemeClr val="bg1"/>
          </a:solidFill>
        </p:spPr>
        <p:txBody>
          <a:bodyPr wrap="square">
            <a:spAutoFit/>
          </a:bodyPr>
          <a:lstStyle/>
          <a:p>
            <a:r>
              <a:rPr lang="fr-FR" b="1" i="0" dirty="0">
                <a:solidFill>
                  <a:srgbClr val="000000"/>
                </a:solidFill>
                <a:effectLst/>
                <a:latin typeface="Gotham Book"/>
              </a:rPr>
              <a:t>II. La nouvelle obligation légale de dénonciation par l’employeur du conducteur véritable</a:t>
            </a:r>
          </a:p>
          <a:p>
            <a:endParaRPr lang="fr-FR" dirty="0">
              <a:solidFill>
                <a:srgbClr val="000000"/>
              </a:solidFill>
              <a:latin typeface="Gotham Book"/>
            </a:endParaRPr>
          </a:p>
          <a:p>
            <a:r>
              <a:rPr lang="fr-FR" b="0" i="0" dirty="0">
                <a:solidFill>
                  <a:schemeClr val="bg1"/>
                </a:solidFill>
                <a:effectLst/>
                <a:latin typeface="Gotham Book"/>
              </a:rPr>
              <a:t>	    </a:t>
            </a:r>
            <a:r>
              <a:rPr lang="fr-FR" b="0" i="0" dirty="0">
                <a:effectLst/>
                <a:latin typeface="Gotham Book"/>
              </a:rPr>
              <a:t>Le projet de </a:t>
            </a:r>
            <a:r>
              <a:rPr lang="fr-FR" b="0" i="0" dirty="0">
                <a:solidFill>
                  <a:srgbClr val="000000"/>
                </a:solidFill>
                <a:effectLst/>
                <a:latin typeface="Gotham Book"/>
              </a:rPr>
              <a:t>loi de modernisation de la justice du XXIe siècle a été définitivement adopté 			 	le 12 octobre 2016.</a:t>
            </a:r>
          </a:p>
          <a:p>
            <a:r>
              <a:rPr lang="fr-FR" b="0" i="0" dirty="0">
                <a:solidFill>
                  <a:srgbClr val="000000"/>
                </a:solidFill>
                <a:effectLst/>
                <a:latin typeface="Gotham Book"/>
              </a:rPr>
              <a:t>En son article 34, il y est prévu un nouvel article L 121-6 du Code de la route créant l’infraction de non divulgation du nom du salarié auteur d’une infraction routière, telle que suivante :</a:t>
            </a:r>
          </a:p>
          <a:p>
            <a:br>
              <a:rPr lang="fr-FR" b="0" i="0" dirty="0">
                <a:solidFill>
                  <a:srgbClr val="000000"/>
                </a:solidFill>
                <a:effectLst/>
                <a:latin typeface="Gotham Book"/>
              </a:rPr>
            </a:br>
            <a:r>
              <a:rPr lang="fr-FR" b="1" i="1" dirty="0">
                <a:solidFill>
                  <a:srgbClr val="000000"/>
                </a:solidFill>
                <a:effectLst/>
                <a:latin typeface="Gotham Book"/>
              </a:rPr>
              <a:t>« Lorsqu’une infraction constatée selon les modalités prévues à l’article L. 130-9 a été commise avec un véhicule dont le titulaire du certificat d’immatriculation est une personne morale ou qui est détenu par une personne morale, </a:t>
            </a:r>
            <a:r>
              <a:rPr lang="fr-FR" b="1" i="1" u="sng" dirty="0">
                <a:solidFill>
                  <a:srgbClr val="000000"/>
                </a:solidFill>
                <a:effectLst/>
                <a:latin typeface="Gotham Book"/>
              </a:rPr>
              <a:t>le représentant légal de cette personne morale doit indiquer,</a:t>
            </a:r>
            <a:r>
              <a:rPr lang="fr-FR" b="1" i="1" dirty="0">
                <a:solidFill>
                  <a:srgbClr val="000000"/>
                </a:solidFill>
                <a:effectLst/>
                <a:latin typeface="Gotham Book"/>
              </a:rPr>
              <a:t> par lettre recommandée avec demande d’avis de réception ou de façon dématérialisée, selon des modalités précisées par arrêté, dans un délai de quarante-cinq jours à compter de l’envoi ou de la remise de l’avis de contravention, à l’autorité mentionnée sur cet avis, </a:t>
            </a:r>
            <a:r>
              <a:rPr lang="fr-FR" b="1" i="1" u="sng" dirty="0">
                <a:solidFill>
                  <a:srgbClr val="000000"/>
                </a:solidFill>
                <a:effectLst/>
                <a:latin typeface="Gotham Book"/>
              </a:rPr>
              <a:t>l’identité et l’adresse de la personne physique qui conduisait ce véhicule,</a:t>
            </a:r>
            <a:r>
              <a:rPr lang="fr-FR" b="1" i="1" dirty="0">
                <a:solidFill>
                  <a:srgbClr val="000000"/>
                </a:solidFill>
                <a:effectLst/>
                <a:latin typeface="Gotham Book"/>
              </a:rPr>
              <a:t> à moins qu’il n’établisse l’existence d’un vol, d’une usurpation de plaque d’immatriculation ou de tout autre événement de force majeure.</a:t>
            </a:r>
            <a:br>
              <a:rPr lang="fr-FR" b="1" i="1" dirty="0">
                <a:solidFill>
                  <a:srgbClr val="000000"/>
                </a:solidFill>
                <a:effectLst/>
                <a:latin typeface="Gotham Book"/>
              </a:rPr>
            </a:br>
            <a:endParaRPr lang="fr-FR" b="1" i="1" dirty="0">
              <a:solidFill>
                <a:srgbClr val="000000"/>
              </a:solidFill>
              <a:effectLst/>
              <a:latin typeface="Gotham Book"/>
            </a:endParaRPr>
          </a:p>
          <a:p>
            <a:r>
              <a:rPr lang="fr-FR" b="1" i="1" dirty="0">
                <a:solidFill>
                  <a:srgbClr val="000000"/>
                </a:solidFill>
                <a:effectLst/>
                <a:latin typeface="Gotham Book"/>
              </a:rPr>
              <a:t>	Le fait de contrevenir au présent article est puni de l’amende prévue pour les 	contraventions de la quatrième classe. »</a:t>
            </a:r>
          </a:p>
          <a:p>
            <a:endParaRPr lang="fr-FR" b="1" i="0" dirty="0">
              <a:solidFill>
                <a:srgbClr val="000000"/>
              </a:solidFill>
              <a:effectLst/>
              <a:latin typeface="Gotham Book"/>
            </a:endParaRPr>
          </a:p>
          <a:p>
            <a:r>
              <a:rPr lang="fr-FR" b="0" i="0" dirty="0">
                <a:solidFill>
                  <a:srgbClr val="000000"/>
                </a:solidFill>
                <a:effectLst/>
                <a:latin typeface="Gotham Book"/>
              </a:rPr>
              <a:t>Pour rappel, la contravention de 4ème classe est d’un montant maximum de 750 euros.</a:t>
            </a:r>
            <a:br>
              <a:rPr lang="fr-FR" b="0" i="0" dirty="0">
                <a:solidFill>
                  <a:srgbClr val="000000"/>
                </a:solidFill>
                <a:effectLst/>
                <a:latin typeface="Gotham Book"/>
              </a:rPr>
            </a:br>
            <a:r>
              <a:rPr lang="fr-FR" b="0" i="0" dirty="0">
                <a:solidFill>
                  <a:srgbClr val="000000"/>
                </a:solidFill>
                <a:effectLst/>
                <a:latin typeface="Gotham Book"/>
              </a:rPr>
              <a:t>Cette contravention s’applique là encore directement au dirigeant et ne peut être prise en charge par la société</a:t>
            </a:r>
          </a:p>
          <a:p>
            <a:endParaRPr lang="fr-FR" dirty="0"/>
          </a:p>
        </p:txBody>
      </p:sp>
    </p:spTree>
    <p:extLst>
      <p:ext uri="{BB962C8B-B14F-4D97-AF65-F5344CB8AC3E}">
        <p14:creationId xmlns:p14="http://schemas.microsoft.com/office/powerpoint/2010/main" val="4110655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72254" y="0"/>
            <a:ext cx="4847492" cy="6858000"/>
          </a:xfrm>
          <a:prstGeom prst="rect">
            <a:avLst/>
          </a:prstGeom>
        </p:spPr>
      </p:pic>
    </p:spTree>
    <p:extLst>
      <p:ext uri="{BB962C8B-B14F-4D97-AF65-F5344CB8AC3E}">
        <p14:creationId xmlns:p14="http://schemas.microsoft.com/office/powerpoint/2010/main" val="35524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57780" y="327991"/>
            <a:ext cx="9746832" cy="516835"/>
          </a:xfrm>
        </p:spPr>
        <p:txBody>
          <a:bodyPr>
            <a:normAutofit/>
          </a:bodyPr>
          <a:lstStyle/>
          <a:p>
            <a:r>
              <a:rPr lang="fr-FR" sz="2000" b="1" dirty="0"/>
              <a:t>L’employeur doublement pénalisé </a:t>
            </a:r>
            <a:r>
              <a:rPr lang="fr-FR" sz="2000" dirty="0"/>
              <a:t>!</a:t>
            </a:r>
          </a:p>
        </p:txBody>
      </p:sp>
      <p:sp>
        <p:nvSpPr>
          <p:cNvPr id="3" name="ZoneTexte 2"/>
          <p:cNvSpPr txBox="1"/>
          <p:nvPr/>
        </p:nvSpPr>
        <p:spPr>
          <a:xfrm>
            <a:off x="1056443" y="1012055"/>
            <a:ext cx="10651853" cy="5663089"/>
          </a:xfrm>
          <a:prstGeom prst="rect">
            <a:avLst/>
          </a:prstGeom>
          <a:solidFill>
            <a:schemeClr val="bg1"/>
          </a:solidFill>
        </p:spPr>
        <p:txBody>
          <a:bodyPr wrap="square" rtlCol="0">
            <a:spAutoFit/>
          </a:bodyPr>
          <a:lstStyle/>
          <a:p>
            <a:r>
              <a:rPr lang="fr-FR" b="1" dirty="0"/>
              <a:t>Réception d’un PV, que faire ?</a:t>
            </a:r>
          </a:p>
          <a:p>
            <a:r>
              <a:rPr lang="fr-FR" dirty="0"/>
              <a:t>Vous avez l’obligation de dénoncer l’identité de l’auteur de l’infraction routière dans un délais de 45 jours à compter de l’envoi de l’avis de contravention.</a:t>
            </a:r>
          </a:p>
          <a:p>
            <a:r>
              <a:rPr lang="fr-FR" dirty="0"/>
              <a:t>Pour effectuer votre démarche vous avez le choix entre adresser une lettre recommandée ou par voie dématérialisée sur le site</a:t>
            </a:r>
            <a:r>
              <a:rPr lang="fr-FR" i="1" dirty="0">
                <a:solidFill>
                  <a:srgbClr val="0070C0"/>
                </a:solidFill>
              </a:rPr>
              <a:t> www.antai.fr </a:t>
            </a:r>
          </a:p>
          <a:p>
            <a:endParaRPr lang="fr-FR" sz="1000" i="1" dirty="0">
              <a:solidFill>
                <a:srgbClr val="0070C0"/>
              </a:solidFill>
            </a:endParaRPr>
          </a:p>
          <a:p>
            <a:r>
              <a:rPr lang="fr-FR" i="1" dirty="0">
                <a:solidFill>
                  <a:srgbClr val="0070C0"/>
                </a:solidFill>
              </a:rPr>
              <a:t>Si vous n’avez pas de preuve véritable de l’identité du conducteur, vous serez seul redevable de l’amende puisque vous êtes titulaire du certificat d’immatriculation.</a:t>
            </a:r>
          </a:p>
          <a:p>
            <a:endParaRPr lang="fr-FR" sz="1000" i="1" dirty="0"/>
          </a:p>
          <a:p>
            <a:r>
              <a:rPr lang="fr-FR" b="1" i="1" dirty="0"/>
              <a:t>Si vous ne souhaitez pas dénoncer votre collaborateur</a:t>
            </a:r>
            <a:r>
              <a:rPr lang="fr-FR" i="1" dirty="0"/>
              <a:t>, vous devrez vous acquitter de l’amende et vous serez sanctionné pour cette « omission fautive ». </a:t>
            </a:r>
            <a:r>
              <a:rPr lang="fr-FR" sz="1400" i="1" dirty="0"/>
              <a:t>(amende de 4éme classe -750 €)</a:t>
            </a:r>
          </a:p>
          <a:p>
            <a:r>
              <a:rPr lang="fr-FR" i="1" dirty="0">
                <a:solidFill>
                  <a:srgbClr val="0070C0"/>
                </a:solidFill>
              </a:rPr>
              <a:t> </a:t>
            </a:r>
            <a:r>
              <a:rPr lang="fr-FR" b="1" i="1" dirty="0">
                <a:solidFill>
                  <a:srgbClr val="0070C0"/>
                </a:solidFill>
              </a:rPr>
              <a:t>Attention cette amende ne repose pas sur les deniers de l’entreprise !</a:t>
            </a:r>
          </a:p>
          <a:p>
            <a:endParaRPr lang="fr-FR" b="1" i="1" dirty="0">
              <a:solidFill>
                <a:srgbClr val="0070C0"/>
              </a:solidFill>
            </a:endParaRPr>
          </a:p>
          <a:p>
            <a:r>
              <a:rPr lang="fr-FR" i="1" dirty="0">
                <a:solidFill>
                  <a:srgbClr val="0070C0"/>
                </a:solidFill>
              </a:rPr>
              <a:t>Une retenue sur le salaire de votre salarié est illégale hormis si vous parvenez à prouver qu’il s’agit d’une faute lourde.</a:t>
            </a:r>
          </a:p>
          <a:p>
            <a:r>
              <a:rPr lang="fr-FR" i="1" dirty="0">
                <a:solidFill>
                  <a:srgbClr val="0070C0"/>
                </a:solidFill>
              </a:rPr>
              <a:t>Enfin sachez qu’en cas d’absence de désignation, le retrait des points s‘effectue sur le permis du titulaire de la carte grise.</a:t>
            </a:r>
          </a:p>
          <a:p>
            <a:r>
              <a:rPr lang="fr-FR" i="1" dirty="0">
                <a:solidFill>
                  <a:srgbClr val="0070C0"/>
                </a:solidFill>
              </a:rPr>
              <a:t>Le paiement de l’amende à la place du salarié s’entend comme une rémunération, et donne lieu à un </a:t>
            </a:r>
            <a:r>
              <a:rPr lang="fr-FR" i="1" dirty="0" err="1">
                <a:solidFill>
                  <a:srgbClr val="0070C0"/>
                </a:solidFill>
              </a:rPr>
              <a:t>assujetissement</a:t>
            </a:r>
            <a:r>
              <a:rPr lang="fr-FR" i="1" dirty="0">
                <a:solidFill>
                  <a:srgbClr val="0070C0"/>
                </a:solidFill>
              </a:rPr>
              <a:t> aux cotisations de sécurité sociale par le fait que vous réintégrez celles-ci dans l’assiette des cotisations (art L 242-1 du code de la sécurité sociale)</a:t>
            </a:r>
          </a:p>
          <a:p>
            <a:r>
              <a:rPr lang="fr-FR" i="1" dirty="0">
                <a:solidFill>
                  <a:srgbClr val="0070C0"/>
                </a:solidFill>
              </a:rPr>
              <a:t> </a:t>
            </a:r>
          </a:p>
        </p:txBody>
      </p:sp>
    </p:spTree>
    <p:extLst>
      <p:ext uri="{BB962C8B-B14F-4D97-AF65-F5344CB8AC3E}">
        <p14:creationId xmlns:p14="http://schemas.microsoft.com/office/powerpoint/2010/main" val="426422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81" y="133165"/>
            <a:ext cx="10670219" cy="6587231"/>
          </a:xfrm>
          <a:solidFill>
            <a:schemeClr val="bg1">
              <a:lumMod val="95000"/>
            </a:schemeClr>
          </a:solidFill>
        </p:spPr>
        <p:txBody>
          <a:bodyPr>
            <a:noAutofit/>
          </a:bodyPr>
          <a:lstStyle/>
          <a:p>
            <a:pPr algn="ctr">
              <a:lnSpc>
                <a:spcPct val="150000"/>
              </a:lnSpc>
            </a:pPr>
            <a:r>
              <a:rPr lang="fr-FR" sz="2400" b="1" dirty="0">
                <a:solidFill>
                  <a:schemeClr val="accent6"/>
                </a:solidFill>
                <a:effectLst>
                  <a:outerShdw blurRad="38100" dist="38100" dir="2700000" algn="tl">
                    <a:srgbClr val="000000">
                      <a:alpha val="43137"/>
                    </a:srgbClr>
                  </a:outerShdw>
                </a:effectLst>
              </a:rPr>
              <a:t>La sécurité au travail : un double enjeux humain &amp; économique </a:t>
            </a:r>
            <a:br>
              <a:rPr lang="fr-FR" sz="2400" b="1" dirty="0">
                <a:effectLst>
                  <a:outerShdw blurRad="38100" dist="38100" dir="2700000" algn="tl">
                    <a:srgbClr val="000000">
                      <a:alpha val="43137"/>
                    </a:srgbClr>
                  </a:outerShdw>
                </a:effectLst>
              </a:rPr>
            </a:br>
            <a:r>
              <a:rPr lang="fr-FR" sz="2400" b="1" dirty="0"/>
              <a:t>Obligations du chef d’entreprise  </a:t>
            </a:r>
            <a:r>
              <a:rPr lang="fr-FR" sz="2000" dirty="0"/>
              <a:t>(</a:t>
            </a:r>
            <a:r>
              <a:rPr lang="fr-FR" sz="2000" i="1" dirty="0"/>
              <a:t>Faute inexcusable, D.U )</a:t>
            </a:r>
            <a:br>
              <a:rPr lang="fr-FR" sz="2400" b="1" i="1" dirty="0"/>
            </a:br>
            <a:r>
              <a:rPr lang="fr-FR" sz="2400" b="1" dirty="0"/>
              <a:t>Outils de pilotage et de suivi interne à l’entreprise</a:t>
            </a:r>
            <a:br>
              <a:rPr lang="fr-FR" sz="2400" b="1" i="1" dirty="0"/>
            </a:br>
            <a:r>
              <a:rPr lang="fr-FR" sz="2000" i="1" dirty="0"/>
              <a:t>Entretien annuel, tableaux de bord, plannings, plan d’amélioration de la qualité</a:t>
            </a:r>
            <a:br>
              <a:rPr lang="fr-FR" sz="2400" b="1" dirty="0"/>
            </a:br>
            <a:r>
              <a:rPr lang="fr-FR" sz="2400" b="1" dirty="0"/>
              <a:t>Les bonnes pratiques managériales sont un levier de performance.</a:t>
            </a:r>
            <a:br>
              <a:rPr lang="fr-FR" sz="2400" b="1" dirty="0"/>
            </a:br>
            <a:r>
              <a:rPr lang="fr-FR" sz="2400" b="1" dirty="0"/>
              <a:t>   Elles font appel à des mesures de vigilance, de bienveillance, 			et de recadrage</a:t>
            </a:r>
            <a:r>
              <a:rPr lang="fr-FR" sz="2400" b="1" i="1" dirty="0"/>
              <a:t> </a:t>
            </a:r>
            <a:r>
              <a:rPr lang="fr-FR" sz="2400" i="1" dirty="0"/>
              <a:t>(Valorisation / sanctions)</a:t>
            </a:r>
            <a:br>
              <a:rPr lang="fr-FR" sz="2400" b="1" dirty="0"/>
            </a:br>
            <a:r>
              <a:rPr lang="fr-FR" sz="2400" b="1" dirty="0"/>
              <a:t>Nécessité d’un accompagnement des salariés : </a:t>
            </a:r>
            <a:br>
              <a:rPr lang="fr-FR" sz="2400" b="1" dirty="0"/>
            </a:br>
            <a:r>
              <a:rPr lang="fr-FR" sz="2400" i="1" dirty="0"/>
              <a:t>Sensibilisation, formation, coaching, mise en situation…</a:t>
            </a:r>
            <a:br>
              <a:rPr lang="fr-FR" sz="2400" b="1" dirty="0"/>
            </a:br>
            <a:r>
              <a:rPr lang="fr-FR" sz="2400" b="1" dirty="0">
                <a:sym typeface="Wingdings" panose="05000000000000000000" pitchFamily="2" charset="2"/>
              </a:rPr>
              <a:t> </a:t>
            </a:r>
            <a:r>
              <a:rPr lang="fr-FR" sz="2400" b="1" dirty="0"/>
              <a:t>Nouvelles dispositions mises en place à l’attention des salariés </a:t>
            </a:r>
            <a:br>
              <a:rPr lang="fr-FR" sz="2400" b="1" dirty="0"/>
            </a:br>
            <a:r>
              <a:rPr lang="fr-FR" sz="2400" i="1" dirty="0"/>
              <a:t>CPA, CPF…</a:t>
            </a:r>
            <a:endParaRPr lang="fr-FR" sz="2400" dirty="0"/>
          </a:p>
        </p:txBody>
      </p:sp>
    </p:spTree>
    <p:extLst>
      <p:ext uri="{BB962C8B-B14F-4D97-AF65-F5344CB8AC3E}">
        <p14:creationId xmlns:p14="http://schemas.microsoft.com/office/powerpoint/2010/main" val="3805414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Tree>
    <p:extLst>
      <p:ext uri="{BB962C8B-B14F-4D97-AF65-F5344CB8AC3E}">
        <p14:creationId xmlns:p14="http://schemas.microsoft.com/office/powerpoint/2010/main" val="4015365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1347" y="914400"/>
            <a:ext cx="8664605" cy="7386638"/>
          </a:xfrm>
          <a:prstGeom prst="rect">
            <a:avLst/>
          </a:prstGeom>
        </p:spPr>
        <p:txBody>
          <a:bodyPr wrap="square">
            <a:spAutoFit/>
          </a:bodyPr>
          <a:lstStyle/>
          <a:p>
            <a:pPr algn="ctr"/>
            <a:r>
              <a:rPr lang="fr-FR" sz="3600" b="1" dirty="0">
                <a:solidFill>
                  <a:srgbClr val="000000"/>
                </a:solidFill>
                <a:effectLst>
                  <a:outerShdw blurRad="38100" dist="38100" dir="2700000" algn="tl">
                    <a:srgbClr val="000000">
                      <a:alpha val="43137"/>
                    </a:srgbClr>
                  </a:outerShdw>
                </a:effectLst>
                <a:latin typeface="Gotham Book"/>
              </a:rPr>
              <a:t>La responsabilité de l’employeur </a:t>
            </a:r>
          </a:p>
          <a:p>
            <a:pPr algn="ctr">
              <a:lnSpc>
                <a:spcPct val="150000"/>
              </a:lnSpc>
            </a:pPr>
            <a:r>
              <a:rPr lang="fr-FR" sz="4000" dirty="0">
                <a:solidFill>
                  <a:srgbClr val="000000"/>
                </a:solidFill>
                <a:latin typeface="Gotham Book"/>
                <a:sym typeface="Wingdings" panose="05000000000000000000" pitchFamily="2" charset="2"/>
              </a:rPr>
              <a:t></a:t>
            </a:r>
            <a:br>
              <a:rPr lang="fr-FR" dirty="0">
                <a:solidFill>
                  <a:srgbClr val="000000"/>
                </a:solidFill>
                <a:latin typeface="Gotham Book"/>
              </a:rPr>
            </a:br>
            <a:r>
              <a:rPr lang="fr-FR" sz="2800" b="1" dirty="0">
                <a:solidFill>
                  <a:srgbClr val="000000"/>
                </a:solidFill>
                <a:latin typeface="Gotham Book"/>
              </a:rPr>
              <a:t>Organisation</a:t>
            </a:r>
            <a:r>
              <a:rPr lang="fr-FR" sz="2800" dirty="0">
                <a:solidFill>
                  <a:srgbClr val="000000"/>
                </a:solidFill>
                <a:latin typeface="Gotham Book"/>
              </a:rPr>
              <a:t> du travail</a:t>
            </a:r>
          </a:p>
          <a:p>
            <a:pPr algn="ctr">
              <a:lnSpc>
                <a:spcPct val="150000"/>
              </a:lnSpc>
            </a:pPr>
            <a:r>
              <a:rPr lang="fr-FR" sz="2800" dirty="0">
                <a:solidFill>
                  <a:srgbClr val="000000"/>
                </a:solidFill>
                <a:latin typeface="Gotham Book"/>
              </a:rPr>
              <a:t>Mise place d’un </a:t>
            </a:r>
            <a:r>
              <a:rPr lang="fr-FR" sz="2800" b="1" dirty="0">
                <a:solidFill>
                  <a:srgbClr val="000000"/>
                </a:solidFill>
                <a:latin typeface="Gotham Book"/>
              </a:rPr>
              <a:t>suivi prévention</a:t>
            </a:r>
          </a:p>
          <a:p>
            <a:pPr algn="ctr">
              <a:lnSpc>
                <a:spcPct val="150000"/>
              </a:lnSpc>
            </a:pPr>
            <a:r>
              <a:rPr lang="fr-FR" sz="2800" b="1" dirty="0">
                <a:solidFill>
                  <a:srgbClr val="000000"/>
                </a:solidFill>
                <a:latin typeface="Gotham Book"/>
              </a:rPr>
              <a:t>Accompagnement</a:t>
            </a:r>
            <a:r>
              <a:rPr lang="fr-FR" sz="2800" dirty="0">
                <a:solidFill>
                  <a:srgbClr val="000000"/>
                </a:solidFill>
                <a:latin typeface="Gotham Book"/>
              </a:rPr>
              <a:t> des salariés </a:t>
            </a:r>
          </a:p>
          <a:p>
            <a:pPr algn="ctr">
              <a:lnSpc>
                <a:spcPct val="150000"/>
              </a:lnSpc>
            </a:pPr>
            <a:r>
              <a:rPr lang="fr-FR" sz="2800" dirty="0">
                <a:solidFill>
                  <a:srgbClr val="000000"/>
                </a:solidFill>
                <a:latin typeface="Gotham Book"/>
              </a:rPr>
              <a:t>Vigilance / </a:t>
            </a:r>
            <a:r>
              <a:rPr lang="fr-FR" sz="2800" b="1" dirty="0">
                <a:solidFill>
                  <a:srgbClr val="000000"/>
                </a:solidFill>
                <a:latin typeface="Gotham Book"/>
              </a:rPr>
              <a:t>Responsabilisation </a:t>
            </a:r>
          </a:p>
          <a:p>
            <a:pPr algn="ctr">
              <a:lnSpc>
                <a:spcPct val="150000"/>
              </a:lnSpc>
            </a:pPr>
            <a:r>
              <a:rPr lang="fr-FR" sz="2800" b="1" dirty="0">
                <a:solidFill>
                  <a:srgbClr val="000000"/>
                </a:solidFill>
                <a:latin typeface="Gotham Book"/>
                <a:sym typeface="Wingdings" panose="05000000000000000000" pitchFamily="2" charset="2"/>
              </a:rPr>
              <a:t>Gestion</a:t>
            </a:r>
            <a:r>
              <a:rPr lang="fr-FR" sz="2800" dirty="0">
                <a:solidFill>
                  <a:srgbClr val="000000"/>
                </a:solidFill>
                <a:latin typeface="Gotham Book"/>
                <a:sym typeface="Wingdings" panose="05000000000000000000" pitchFamily="2" charset="2"/>
              </a:rPr>
              <a:t> des impératifs </a:t>
            </a:r>
            <a:r>
              <a:rPr lang="fr-FR" sz="2800" dirty="0">
                <a:solidFill>
                  <a:srgbClr val="000000"/>
                </a:solidFill>
                <a:latin typeface="Gotham Book"/>
              </a:rPr>
              <a:t>économiques et des ressources humaines</a:t>
            </a:r>
          </a:p>
          <a:p>
            <a:pPr algn="ctr"/>
            <a:endParaRPr lang="fr-FR" dirty="0">
              <a:solidFill>
                <a:srgbClr val="000000"/>
              </a:solidFill>
              <a:latin typeface="Gotham Book"/>
            </a:endParaRPr>
          </a:p>
          <a:p>
            <a:pPr algn="ctr"/>
            <a:endParaRPr lang="fr-FR" dirty="0">
              <a:solidFill>
                <a:srgbClr val="000000"/>
              </a:solidFill>
              <a:latin typeface="Gotham Book"/>
            </a:endParaRPr>
          </a:p>
          <a:p>
            <a:pPr algn="ctr"/>
            <a:endParaRPr lang="fr-FR" dirty="0">
              <a:solidFill>
                <a:srgbClr val="000000"/>
              </a:solidFill>
              <a:latin typeface="Gotham Book"/>
            </a:endParaRPr>
          </a:p>
          <a:p>
            <a:pPr algn="ctr"/>
            <a:endParaRPr lang="fr-FR" dirty="0">
              <a:solidFill>
                <a:srgbClr val="000000"/>
              </a:solidFill>
              <a:latin typeface="Gotham Book"/>
            </a:endParaRPr>
          </a:p>
          <a:p>
            <a:pPr algn="ctr"/>
            <a:endParaRPr lang="fr-FR" dirty="0">
              <a:solidFill>
                <a:srgbClr val="000000"/>
              </a:solidFill>
              <a:latin typeface="Gotham Book"/>
            </a:endParaRPr>
          </a:p>
          <a:p>
            <a:pPr algn="ctr"/>
            <a:endParaRPr lang="fr-FR" dirty="0">
              <a:solidFill>
                <a:srgbClr val="000000"/>
              </a:solidFill>
              <a:latin typeface="Gotham Book"/>
            </a:endParaRPr>
          </a:p>
          <a:p>
            <a:pPr algn="ctr"/>
            <a:endParaRPr lang="fr-FR" dirty="0"/>
          </a:p>
        </p:txBody>
      </p:sp>
    </p:spTree>
    <p:extLst>
      <p:ext uri="{BB962C8B-B14F-4D97-AF65-F5344CB8AC3E}">
        <p14:creationId xmlns:p14="http://schemas.microsoft.com/office/powerpoint/2010/main" val="3753757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057275" y="1276350"/>
            <a:ext cx="10515600" cy="738188"/>
          </a:xfrm>
        </p:spPr>
        <p:txBody>
          <a:bodyPr/>
          <a:lstStyle/>
          <a:p>
            <a:r>
              <a:rPr lang="fr-FR" dirty="0"/>
              <a:t>Un RDV Charte</a:t>
            </a:r>
          </a:p>
        </p:txBody>
      </p:sp>
      <p:sp>
        <p:nvSpPr>
          <p:cNvPr id="3" name="Espace réservé du contenu 2"/>
          <p:cNvSpPr>
            <a:spLocks noGrp="1"/>
          </p:cNvSpPr>
          <p:nvPr>
            <p:ph idx="1"/>
          </p:nvPr>
        </p:nvSpPr>
        <p:spPr>
          <a:xfrm>
            <a:off x="1057275" y="2149475"/>
            <a:ext cx="10515600" cy="4351338"/>
          </a:xfrm>
        </p:spPr>
        <p:txBody>
          <a:bodyPr/>
          <a:lstStyle/>
          <a:p>
            <a:r>
              <a:rPr lang="fr-FR" dirty="0"/>
              <a:t>La charte = 1 démarche RSE- territoire</a:t>
            </a:r>
          </a:p>
          <a:p>
            <a:pPr lvl="1"/>
            <a:r>
              <a:rPr lang="fr-FR" dirty="0"/>
              <a:t>Des engagements des entreprises : emploi, QVT- Transition énergétique …</a:t>
            </a:r>
          </a:p>
          <a:p>
            <a:pPr lvl="1"/>
            <a:r>
              <a:rPr lang="fr-FR" dirty="0"/>
              <a:t>Des évènements : focus, décideurs, RH, grands évènements : </a:t>
            </a:r>
          </a:p>
          <a:p>
            <a:pPr lvl="1"/>
            <a:r>
              <a:rPr lang="fr-FR" dirty="0">
                <a:hlinkClick r:id="rId3"/>
              </a:rPr>
              <a:t>www.charte.paysdesaverne,fr</a:t>
            </a:r>
            <a:endParaRPr lang="fr-FR" dirty="0"/>
          </a:p>
          <a:p>
            <a:pPr lvl="1"/>
            <a:endParaRPr lang="fr-FR" dirty="0"/>
          </a:p>
          <a:p>
            <a:pPr lvl="1"/>
            <a:endParaRPr lang="fr-FR" dirty="0"/>
          </a:p>
          <a:p>
            <a:pPr lvl="1"/>
            <a:endParaRPr lang="fr-FR" dirty="0"/>
          </a:p>
        </p:txBody>
      </p:sp>
    </p:spTree>
    <p:extLst>
      <p:ext uri="{BB962C8B-B14F-4D97-AF65-F5344CB8AC3E}">
        <p14:creationId xmlns:p14="http://schemas.microsoft.com/office/powerpoint/2010/main" val="739881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39348" y="624110"/>
            <a:ext cx="9765263" cy="5776690"/>
          </a:xfrm>
          <a:solidFill>
            <a:schemeClr val="bg1"/>
          </a:solidFill>
        </p:spPr>
        <p:txBody>
          <a:bodyPr>
            <a:normAutofit fontScale="90000"/>
          </a:bodyPr>
          <a:lstStyle/>
          <a:p>
            <a:r>
              <a:rPr lang="fr-FR" dirty="0"/>
              <a:t>Les obligations de sécurité :</a:t>
            </a:r>
            <a:br>
              <a:rPr lang="fr-FR" dirty="0"/>
            </a:br>
            <a:br>
              <a:rPr lang="fr-FR" sz="2400" dirty="0"/>
            </a:br>
            <a:r>
              <a:rPr lang="fr-FR" sz="2400" b="1" dirty="0"/>
              <a:t>Sécuriser les biens :</a:t>
            </a:r>
            <a:br>
              <a:rPr lang="fr-FR" sz="2400" dirty="0"/>
            </a:br>
            <a:r>
              <a:rPr lang="fr-FR" sz="2400" dirty="0">
                <a:sym typeface="Wingdings" panose="05000000000000000000" pitchFamily="2" charset="2"/>
              </a:rPr>
              <a:t> </a:t>
            </a:r>
            <a:r>
              <a:rPr lang="fr-FR" sz="2400" dirty="0"/>
              <a:t>outils de travail, </a:t>
            </a:r>
            <a:br>
              <a:rPr lang="fr-FR" sz="2400" dirty="0"/>
            </a:br>
            <a:r>
              <a:rPr lang="fr-FR" sz="2400" dirty="0">
                <a:sym typeface="Wingdings" panose="05000000000000000000" pitchFamily="2" charset="2"/>
              </a:rPr>
              <a:t> </a:t>
            </a:r>
            <a:r>
              <a:rPr lang="fr-FR" sz="2400" dirty="0"/>
              <a:t>infrastructures, </a:t>
            </a:r>
            <a:br>
              <a:rPr lang="fr-FR" sz="2400" dirty="0"/>
            </a:br>
            <a:r>
              <a:rPr lang="fr-FR" sz="2400" dirty="0">
                <a:sym typeface="Wingdings" panose="05000000000000000000" pitchFamily="2" charset="2"/>
              </a:rPr>
              <a:t> </a:t>
            </a:r>
            <a:r>
              <a:rPr lang="fr-FR" sz="2400" dirty="0"/>
              <a:t>véhicules, </a:t>
            </a:r>
            <a:br>
              <a:rPr lang="fr-FR" sz="2400" dirty="0"/>
            </a:br>
            <a:br>
              <a:rPr lang="fr-FR" sz="2400" dirty="0"/>
            </a:br>
            <a:r>
              <a:rPr lang="fr-FR" sz="2400" dirty="0"/>
              <a:t>  </a:t>
            </a:r>
            <a:br>
              <a:rPr lang="fr-FR" sz="2400" dirty="0"/>
            </a:br>
            <a:r>
              <a:rPr lang="fr-FR" sz="2400" b="1" dirty="0"/>
              <a:t>Sécuriser les personnes :</a:t>
            </a:r>
            <a:br>
              <a:rPr lang="fr-FR" sz="2400" dirty="0"/>
            </a:br>
            <a:r>
              <a:rPr lang="fr-FR" sz="2400" dirty="0">
                <a:sym typeface="Wingdings" panose="05000000000000000000" pitchFamily="2" charset="2"/>
              </a:rPr>
              <a:t> Prévention </a:t>
            </a:r>
            <a:br>
              <a:rPr lang="fr-FR" sz="2400" dirty="0">
                <a:sym typeface="Wingdings" panose="05000000000000000000" pitchFamily="2" charset="2"/>
              </a:rPr>
            </a:br>
            <a:r>
              <a:rPr lang="fr-FR" sz="2400" dirty="0">
                <a:sym typeface="Wingdings" panose="05000000000000000000" pitchFamily="2" charset="2"/>
              </a:rPr>
              <a:t> Plan de sécurité</a:t>
            </a:r>
            <a:br>
              <a:rPr lang="fr-FR" sz="2400" dirty="0">
                <a:sym typeface="Wingdings" panose="05000000000000000000" pitchFamily="2" charset="2"/>
              </a:rPr>
            </a:br>
            <a:r>
              <a:rPr lang="fr-FR" sz="2400" dirty="0">
                <a:sym typeface="Wingdings" panose="05000000000000000000" pitchFamily="2" charset="2"/>
              </a:rPr>
              <a:t> Couverture accident et maladie complémentaire</a:t>
            </a:r>
            <a:br>
              <a:rPr lang="fr-FR" sz="2400" dirty="0">
                <a:sym typeface="Wingdings" panose="05000000000000000000" pitchFamily="2" charset="2"/>
              </a:rPr>
            </a:br>
            <a:r>
              <a:rPr lang="fr-FR" sz="2400" dirty="0">
                <a:sym typeface="Wingdings" panose="05000000000000000000" pitchFamily="2" charset="2"/>
              </a:rPr>
              <a:t> Formation</a:t>
            </a:r>
            <a:br>
              <a:rPr lang="fr-FR" sz="2400" dirty="0">
                <a:sym typeface="Wingdings" panose="05000000000000000000" pitchFamily="2" charset="2"/>
              </a:rPr>
            </a:br>
            <a:r>
              <a:rPr lang="fr-FR" sz="2400" dirty="0">
                <a:sym typeface="Wingdings" panose="05000000000000000000" pitchFamily="2" charset="2"/>
              </a:rPr>
              <a:t> Accompagnement</a:t>
            </a:r>
            <a:br>
              <a:rPr lang="fr-FR" sz="2400" dirty="0">
                <a:sym typeface="Wingdings" panose="05000000000000000000" pitchFamily="2" charset="2"/>
              </a:rPr>
            </a:br>
            <a:br>
              <a:rPr lang="fr-FR" sz="2400" dirty="0"/>
            </a:br>
            <a:endParaRPr lang="fr-FR" dirty="0"/>
          </a:p>
        </p:txBody>
      </p:sp>
    </p:spTree>
    <p:extLst>
      <p:ext uri="{BB962C8B-B14F-4D97-AF65-F5344CB8AC3E}">
        <p14:creationId xmlns:p14="http://schemas.microsoft.com/office/powerpoint/2010/main" val="1822523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2459760" y="606354"/>
            <a:ext cx="7785072" cy="680907"/>
          </a:xfrm>
        </p:spPr>
        <p:txBody>
          <a:bodyPr>
            <a:normAutofit/>
          </a:bodyPr>
          <a:lstStyle/>
          <a:p>
            <a:pPr algn="ctr"/>
            <a:r>
              <a:rPr lang="fr-FR" sz="2400" b="1" dirty="0"/>
              <a:t>Enjeux et coûts financiers pour le chef d’entreprise</a:t>
            </a:r>
          </a:p>
        </p:txBody>
      </p:sp>
      <p:sp>
        <p:nvSpPr>
          <p:cNvPr id="6" name="Espace réservé du contenu 5"/>
          <p:cNvSpPr>
            <a:spLocks noGrp="1"/>
          </p:cNvSpPr>
          <p:nvPr>
            <p:ph sz="half" idx="2"/>
          </p:nvPr>
        </p:nvSpPr>
        <p:spPr>
          <a:xfrm>
            <a:off x="2317073" y="2042939"/>
            <a:ext cx="4181382" cy="3354060"/>
          </a:xfrm>
        </p:spPr>
        <p:txBody>
          <a:bodyPr>
            <a:normAutofit fontScale="70000" lnSpcReduction="20000"/>
          </a:bodyPr>
          <a:lstStyle/>
          <a:p>
            <a:pPr marL="0" indent="0">
              <a:buNone/>
            </a:pPr>
            <a:r>
              <a:rPr lang="fr-FR" sz="1900" b="1" dirty="0"/>
              <a:t>Enjeux économiques :</a:t>
            </a:r>
          </a:p>
          <a:p>
            <a:r>
              <a:rPr lang="fr-FR" dirty="0"/>
              <a:t>Coût des investissements</a:t>
            </a:r>
          </a:p>
          <a:p>
            <a:r>
              <a:rPr lang="fr-FR" dirty="0"/>
              <a:t>Coût de l’entretien du parc de véhicules</a:t>
            </a:r>
          </a:p>
          <a:p>
            <a:r>
              <a:rPr lang="fr-FR" dirty="0"/>
              <a:t>Pneumatiques adaptés</a:t>
            </a:r>
          </a:p>
          <a:p>
            <a:r>
              <a:rPr lang="fr-FR" dirty="0"/>
              <a:t>Coût de la récupération des points de permis de conduire</a:t>
            </a:r>
          </a:p>
          <a:p>
            <a:r>
              <a:rPr lang="fr-FR" dirty="0"/>
              <a:t>Coût des franchises et impact sur la prime d’assurance</a:t>
            </a:r>
          </a:p>
          <a:p>
            <a:r>
              <a:rPr lang="fr-FR" dirty="0"/>
              <a:t>Impact sur la notoriété</a:t>
            </a:r>
          </a:p>
          <a:p>
            <a:r>
              <a:rPr lang="fr-FR" dirty="0"/>
              <a:t>Baisse du chiffre d’affaire</a:t>
            </a:r>
          </a:p>
          <a:p>
            <a:endParaRPr lang="fr-FR" b="1" dirty="0"/>
          </a:p>
          <a:p>
            <a:endParaRPr lang="fr-FR" b="1" dirty="0"/>
          </a:p>
        </p:txBody>
      </p:sp>
      <p:sp>
        <p:nvSpPr>
          <p:cNvPr id="8" name="Espace réservé du contenu 7"/>
          <p:cNvSpPr>
            <a:spLocks noGrp="1"/>
          </p:cNvSpPr>
          <p:nvPr>
            <p:ph sz="quarter" idx="4"/>
          </p:nvPr>
        </p:nvSpPr>
        <p:spPr>
          <a:xfrm>
            <a:off x="7166957" y="2042939"/>
            <a:ext cx="4338674" cy="3856859"/>
          </a:xfrm>
        </p:spPr>
        <p:txBody>
          <a:bodyPr>
            <a:normAutofit fontScale="92500" lnSpcReduction="20000"/>
          </a:bodyPr>
          <a:lstStyle/>
          <a:p>
            <a:pPr marL="0" indent="0">
              <a:buNone/>
            </a:pPr>
            <a:r>
              <a:rPr lang="fr-FR" b="1" dirty="0"/>
              <a:t>Enjeux humains ;</a:t>
            </a:r>
          </a:p>
          <a:p>
            <a:r>
              <a:rPr lang="fr-FR" dirty="0"/>
              <a:t>Prise de sanctions</a:t>
            </a:r>
          </a:p>
          <a:p>
            <a:r>
              <a:rPr lang="fr-FR" dirty="0"/>
              <a:t>Stress lié aux éventuelles poursuites juridiques </a:t>
            </a:r>
          </a:p>
          <a:p>
            <a:r>
              <a:rPr lang="fr-FR" dirty="0"/>
              <a:t>Reclassement / remplacement / licenciement</a:t>
            </a:r>
          </a:p>
          <a:p>
            <a:r>
              <a:rPr lang="fr-FR" dirty="0"/>
              <a:t>ITP</a:t>
            </a:r>
          </a:p>
          <a:p>
            <a:r>
              <a:rPr lang="fr-FR" dirty="0"/>
              <a:t>ITT</a:t>
            </a:r>
          </a:p>
          <a:p>
            <a:r>
              <a:rPr lang="fr-FR" dirty="0"/>
              <a:t>Décès</a:t>
            </a:r>
          </a:p>
          <a:p>
            <a:endParaRPr lang="fr-FR" dirty="0"/>
          </a:p>
          <a:p>
            <a:endParaRPr lang="fr-FR" dirty="0"/>
          </a:p>
        </p:txBody>
      </p:sp>
    </p:spTree>
    <p:extLst>
      <p:ext uri="{BB962C8B-B14F-4D97-AF65-F5344CB8AC3E}">
        <p14:creationId xmlns:p14="http://schemas.microsoft.com/office/powerpoint/2010/main" val="87285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3453414" y="624110"/>
            <a:ext cx="8051197" cy="574375"/>
          </a:xfrm>
        </p:spPr>
        <p:txBody>
          <a:bodyPr>
            <a:normAutofit/>
          </a:bodyPr>
          <a:lstStyle/>
          <a:p>
            <a:r>
              <a:rPr lang="fr-FR" sz="2400" b="1" dirty="0"/>
              <a:t>Prévention routière : une responsabilité partagée</a:t>
            </a:r>
          </a:p>
        </p:txBody>
      </p:sp>
      <p:sp>
        <p:nvSpPr>
          <p:cNvPr id="8" name="Espace réservé du contenu 7"/>
          <p:cNvSpPr>
            <a:spLocks noGrp="1"/>
          </p:cNvSpPr>
          <p:nvPr>
            <p:ph sz="half" idx="1"/>
          </p:nvPr>
        </p:nvSpPr>
        <p:spPr>
          <a:xfrm>
            <a:off x="2388093" y="1828800"/>
            <a:ext cx="4385569" cy="4082422"/>
          </a:xfrm>
        </p:spPr>
        <p:txBody>
          <a:bodyPr>
            <a:normAutofit fontScale="70000" lnSpcReduction="20000"/>
          </a:bodyPr>
          <a:lstStyle/>
          <a:p>
            <a:pPr marL="0" indent="0">
              <a:buNone/>
            </a:pPr>
            <a:r>
              <a:rPr lang="fr-FR" b="1" dirty="0"/>
              <a:t>Pour le chef d’entreprise :</a:t>
            </a:r>
          </a:p>
          <a:p>
            <a:r>
              <a:rPr lang="fr-FR" dirty="0"/>
              <a:t>Organisation du travail</a:t>
            </a:r>
          </a:p>
          <a:p>
            <a:r>
              <a:rPr lang="fr-FR" dirty="0"/>
              <a:t>Mise à disposition de matériel conforme aux règles de sécurité</a:t>
            </a:r>
          </a:p>
          <a:p>
            <a:r>
              <a:rPr lang="fr-FR" dirty="0"/>
              <a:t>Engage sa responsabilité contractuelle &amp; délictuelle</a:t>
            </a:r>
          </a:p>
          <a:p>
            <a:r>
              <a:rPr lang="fr-FR" dirty="0"/>
              <a:t>Contrat de travail &gt; Engagement et respect de la réglementation RH</a:t>
            </a:r>
          </a:p>
          <a:p>
            <a:r>
              <a:rPr lang="fr-FR" dirty="0"/>
              <a:t>Mise en place d’actions de formation</a:t>
            </a:r>
          </a:p>
          <a:p>
            <a:r>
              <a:rPr lang="fr-FR" dirty="0"/>
              <a:t>Accompagnement des salariés </a:t>
            </a:r>
          </a:p>
          <a:p>
            <a:endParaRPr lang="fr-FR" dirty="0"/>
          </a:p>
          <a:p>
            <a:endParaRPr lang="fr-FR" dirty="0"/>
          </a:p>
        </p:txBody>
      </p:sp>
      <p:sp>
        <p:nvSpPr>
          <p:cNvPr id="9" name="Espace réservé du contenu 8"/>
          <p:cNvSpPr>
            <a:spLocks noGrp="1"/>
          </p:cNvSpPr>
          <p:nvPr>
            <p:ph sz="half" idx="2"/>
          </p:nvPr>
        </p:nvSpPr>
        <p:spPr>
          <a:xfrm>
            <a:off x="7039992" y="1828800"/>
            <a:ext cx="4616389" cy="4075044"/>
          </a:xfrm>
        </p:spPr>
        <p:txBody>
          <a:bodyPr>
            <a:normAutofit fontScale="70000" lnSpcReduction="20000"/>
          </a:bodyPr>
          <a:lstStyle/>
          <a:p>
            <a:pPr marL="0" indent="0">
              <a:buNone/>
            </a:pPr>
            <a:r>
              <a:rPr lang="fr-FR" b="1" dirty="0"/>
              <a:t>Pour le salarié :</a:t>
            </a:r>
          </a:p>
          <a:p>
            <a:r>
              <a:rPr lang="fr-FR" dirty="0"/>
              <a:t>Prise en compte de sa mission selon le contrat de travail</a:t>
            </a:r>
          </a:p>
          <a:p>
            <a:r>
              <a:rPr lang="fr-FR" dirty="0"/>
              <a:t>Responsable de l’image de marque de l’entreprise</a:t>
            </a:r>
          </a:p>
          <a:p>
            <a:r>
              <a:rPr lang="fr-FR" dirty="0"/>
              <a:t>Assume la délégation faite par l’employeur de la représentation, et de l’utilisation des moyens matériels mis à sa disposition</a:t>
            </a:r>
          </a:p>
          <a:p>
            <a:r>
              <a:rPr lang="fr-FR" dirty="0"/>
              <a:t>Est respectueux de la  réglementation routière en tant que citoyen </a:t>
            </a:r>
          </a:p>
          <a:p>
            <a:r>
              <a:rPr lang="fr-FR" dirty="0"/>
              <a:t>Doit rendre compte de ses écarts de comportements.</a:t>
            </a:r>
          </a:p>
          <a:p>
            <a:pPr marL="0" indent="0">
              <a:buNone/>
            </a:pPr>
            <a:r>
              <a:rPr lang="fr-FR" dirty="0"/>
              <a:t> </a:t>
            </a:r>
          </a:p>
        </p:txBody>
      </p:sp>
    </p:spTree>
    <p:extLst>
      <p:ext uri="{BB962C8B-B14F-4D97-AF65-F5344CB8AC3E}">
        <p14:creationId xmlns:p14="http://schemas.microsoft.com/office/powerpoint/2010/main" val="2101275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838200" y="347371"/>
            <a:ext cx="10515600" cy="6284248"/>
          </a:xfrm>
          <a:solidFill>
            <a:schemeClr val="accent1">
              <a:lumMod val="40000"/>
              <a:lumOff val="60000"/>
            </a:schemeClr>
          </a:solidFill>
          <a:effectLst>
            <a:innerShdw blurRad="63500" dist="50800" dir="5400000">
              <a:prstClr val="black">
                <a:alpha val="50000"/>
              </a:prstClr>
            </a:innerShdw>
          </a:effectLst>
          <a:scene3d>
            <a:camera prst="perspectiveFront"/>
            <a:lightRig rig="threePt" dir="t"/>
          </a:scene3d>
        </p:spPr>
        <p:txBody>
          <a:bodyPr>
            <a:normAutofit fontScale="90000"/>
          </a:bodyPr>
          <a:lstStyle/>
          <a:p>
            <a:r>
              <a:rPr lang="fr-FR" sz="2800" b="1" dirty="0">
                <a:latin typeface="+mn-lt"/>
                <a:ea typeface="Verdana" panose="020B0604030504040204" pitchFamily="34" charset="0"/>
                <a:cs typeface="Verdana" panose="020B0604030504040204" pitchFamily="34" charset="0"/>
              </a:rPr>
              <a:t>Management &amp; gestion des ressources humaines : 50 / 50</a:t>
            </a:r>
            <a:br>
              <a:rPr lang="fr-FR" sz="2800" b="1" dirty="0">
                <a:latin typeface="+mn-lt"/>
                <a:ea typeface="Verdana" panose="020B0604030504040204" pitchFamily="34" charset="0"/>
                <a:cs typeface="Verdana" panose="020B0604030504040204" pitchFamily="34" charset="0"/>
              </a:rPr>
            </a:br>
            <a:br>
              <a:rPr lang="fr-FR" sz="2800" b="1" dirty="0">
                <a:latin typeface="+mn-lt"/>
                <a:ea typeface="Verdana" panose="020B0604030504040204" pitchFamily="34" charset="0"/>
                <a:cs typeface="Verdana" panose="020B0604030504040204" pitchFamily="34" charset="0"/>
              </a:rPr>
            </a:br>
            <a:r>
              <a:rPr lang="fr-FR" sz="2800" b="1" dirty="0">
                <a:latin typeface="+mn-lt"/>
                <a:ea typeface="Verdana" panose="020B0604030504040204" pitchFamily="34" charset="0"/>
                <a:cs typeface="Verdana" panose="020B0604030504040204" pitchFamily="34" charset="0"/>
              </a:rPr>
              <a:t>D</a:t>
            </a:r>
            <a:r>
              <a:rPr lang="fr-FR" sz="1800" b="1" dirty="0"/>
              <a:t>ans un contexte économique qui reste incertain, et alors que la morosité ambiante peut gagner les salariés, les entreprises ont plus que jamais besoin de collaborateurs motivés et investis. </a:t>
            </a:r>
            <a:br>
              <a:rPr lang="fr-FR" sz="1800" b="1" dirty="0"/>
            </a:br>
            <a:br>
              <a:rPr lang="fr-FR" sz="1800" b="1" dirty="0"/>
            </a:br>
            <a:r>
              <a:rPr lang="fr-FR" sz="1800" b="1" dirty="0">
                <a:sym typeface="Wingdings" panose="05000000000000000000" pitchFamily="2" charset="2"/>
              </a:rPr>
              <a:t> </a:t>
            </a:r>
            <a:r>
              <a:rPr lang="fr-FR" sz="1800" i="1" dirty="0"/>
              <a:t>Qualité de vie au travail, actions solidaires et développement professionnel s’imposent comme des outils privilégiés pour contribuer à leur engagement.</a:t>
            </a:r>
            <a:br>
              <a:rPr lang="fr-FR" sz="1800" i="1" dirty="0"/>
            </a:br>
            <a:br>
              <a:rPr lang="fr-FR" sz="2400" i="1" dirty="0"/>
            </a:br>
            <a:r>
              <a:rPr lang="fr-FR" sz="2400" dirty="0">
                <a:sym typeface="Wingdings" panose="05000000000000000000" pitchFamily="2" charset="2"/>
              </a:rPr>
              <a:t></a:t>
            </a:r>
            <a:r>
              <a:rPr lang="fr-FR" sz="2400" i="1" dirty="0">
                <a:sym typeface="Wingdings" panose="05000000000000000000" pitchFamily="2" charset="2"/>
              </a:rPr>
              <a:t> </a:t>
            </a:r>
            <a:r>
              <a:rPr lang="fr-FR" sz="2400" b="1" dirty="0"/>
              <a:t>Favoriser le bien-être des salariés</a:t>
            </a:r>
            <a:br>
              <a:rPr lang="fr-FR" sz="2400" b="1" dirty="0"/>
            </a:br>
            <a:r>
              <a:rPr lang="fr-FR" sz="2400" dirty="0">
                <a:sym typeface="Wingdings" panose="05000000000000000000" pitchFamily="2" charset="2"/>
              </a:rPr>
              <a:t> </a:t>
            </a:r>
            <a:r>
              <a:rPr lang="fr-FR" sz="1800" b="1" dirty="0">
                <a:solidFill>
                  <a:schemeClr val="bg1"/>
                </a:solidFill>
                <a:sym typeface="Wingdings" panose="05000000000000000000" pitchFamily="2" charset="2"/>
              </a:rPr>
              <a:t>Pédagogie et é</a:t>
            </a:r>
            <a:r>
              <a:rPr lang="fr-FR" sz="1800" b="1" dirty="0">
                <a:solidFill>
                  <a:schemeClr val="bg1"/>
                </a:solidFill>
              </a:rPr>
              <a:t>coute des besoins</a:t>
            </a:r>
            <a:br>
              <a:rPr lang="fr-FR" sz="1800" b="1" dirty="0"/>
            </a:br>
            <a:br>
              <a:rPr lang="fr-FR" sz="1800" b="1" dirty="0"/>
            </a:br>
            <a:r>
              <a:rPr lang="fr-FR" sz="2400" dirty="0">
                <a:sym typeface="Wingdings" panose="05000000000000000000" pitchFamily="2" charset="2"/>
              </a:rPr>
              <a:t></a:t>
            </a:r>
            <a:r>
              <a:rPr lang="fr-FR" sz="1800" b="1" dirty="0">
                <a:sym typeface="Wingdings" panose="05000000000000000000" pitchFamily="2" charset="2"/>
              </a:rPr>
              <a:t> </a:t>
            </a:r>
            <a:r>
              <a:rPr lang="fr-FR" sz="1800" b="1" dirty="0">
                <a:solidFill>
                  <a:schemeClr val="bg1"/>
                </a:solidFill>
              </a:rPr>
              <a:t>Équilibre vie privée-vie professionnelle</a:t>
            </a:r>
            <a:br>
              <a:rPr lang="fr-FR" sz="1800" b="1" dirty="0"/>
            </a:br>
            <a:r>
              <a:rPr lang="fr-FR" sz="1800" dirty="0"/>
              <a:t>La qualité managériale, la convivialité et l’épanouissement personnel. Ce dernier point fait l’objet d’une attention particulière. « Il s’agit de l’équilibre entre vie professionnelle et vie privée, avec des initiatives simples et concrètes : Le télétravail, par exemple, ou encore l’opération “One simple </a:t>
            </a:r>
            <a:r>
              <a:rPr lang="fr-FR" sz="1800" dirty="0" err="1"/>
              <a:t>thing</a:t>
            </a:r>
            <a:r>
              <a:rPr lang="fr-FR" sz="1800" dirty="0"/>
              <a:t>”, qui permet à chaque collaborateur de choisir un objet de développement personnel.</a:t>
            </a:r>
            <a:br>
              <a:rPr lang="fr-FR" sz="1800" dirty="0"/>
            </a:br>
            <a:r>
              <a:rPr lang="fr-FR" sz="2400" dirty="0">
                <a:sym typeface="Wingdings" panose="05000000000000000000" pitchFamily="2" charset="2"/>
              </a:rPr>
              <a:t> </a:t>
            </a:r>
            <a:r>
              <a:rPr lang="fr-FR" sz="1800" b="1" dirty="0">
                <a:solidFill>
                  <a:schemeClr val="bg1"/>
                </a:solidFill>
              </a:rPr>
              <a:t>Investissements dans la formation : </a:t>
            </a:r>
            <a:r>
              <a:rPr lang="fr-FR" sz="1800" dirty="0"/>
              <a:t>Pour se sentir mieux armé dans l’exercice des missions du 											moment, la formation occupe une place de choix.</a:t>
            </a:r>
            <a:br>
              <a:rPr lang="fr-FR" sz="1800" dirty="0"/>
            </a:br>
            <a:br>
              <a:rPr lang="fr-FR" sz="1800" dirty="0"/>
            </a:br>
            <a:r>
              <a:rPr lang="fr-FR" sz="1800" dirty="0"/>
              <a:t>		</a:t>
            </a:r>
            <a:r>
              <a:rPr lang="fr-FR" sz="2200" dirty="0"/>
              <a:t>Différents plans d’action : formation, coaching, mises en situation, </a:t>
            </a:r>
            <a:r>
              <a:rPr lang="fr-FR" sz="2200" dirty="0" err="1"/>
              <a:t>etc</a:t>
            </a:r>
            <a:br>
              <a:rPr lang="fr-FR" sz="1800" dirty="0"/>
            </a:br>
            <a:br>
              <a:rPr lang="fr-FR" sz="1800" i="1" dirty="0"/>
            </a:br>
            <a:endParaRPr lang="fr-FR" sz="1800" i="1" dirty="0"/>
          </a:p>
        </p:txBody>
      </p:sp>
    </p:spTree>
    <p:extLst>
      <p:ext uri="{BB962C8B-B14F-4D97-AF65-F5344CB8AC3E}">
        <p14:creationId xmlns:p14="http://schemas.microsoft.com/office/powerpoint/2010/main" val="3022548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5077" y="2989806"/>
            <a:ext cx="10515600" cy="1944210"/>
          </a:xfrm>
          <a:solidFill>
            <a:schemeClr val="bg1">
              <a:lumMod val="95000"/>
            </a:schemeClr>
          </a:solidFill>
          <a:ln>
            <a:solidFill>
              <a:schemeClr val="bg1">
                <a:lumMod val="85000"/>
              </a:schemeClr>
            </a:solidFill>
          </a:ln>
          <a:effectLst>
            <a:outerShdw blurRad="76200" dir="13500000" sy="23000" kx="1200000" algn="br" rotWithShape="0">
              <a:prstClr val="black">
                <a:alpha val="20000"/>
              </a:prstClr>
            </a:outerShdw>
          </a:effectLst>
          <a:scene3d>
            <a:camera prst="orthographicFront"/>
            <a:lightRig rig="threePt" dir="t"/>
          </a:scene3d>
          <a:sp3d>
            <a:bevelT w="139700" prst="cross"/>
          </a:sp3d>
        </p:spPr>
        <p:txBody>
          <a:bodyPr>
            <a:normAutofit fontScale="90000"/>
          </a:bodyPr>
          <a:lstStyle/>
          <a:p>
            <a:pPr algn="ctr"/>
            <a:r>
              <a:rPr lang="fr-FR" b="1" dirty="0">
                <a:solidFill>
                  <a:srgbClr val="008000"/>
                </a:solidFill>
                <a:sym typeface="Wingdings" panose="05000000000000000000" pitchFamily="2" charset="2"/>
              </a:rPr>
              <a:t> </a:t>
            </a:r>
            <a:r>
              <a:rPr lang="fr-FR" b="1" dirty="0">
                <a:ln w="0"/>
                <a:solidFill>
                  <a:srgbClr val="008000"/>
                </a:solidFill>
                <a:effectLst>
                  <a:outerShdw blurRad="38100" dist="19050" dir="2700000" algn="tl" rotWithShape="0">
                    <a:schemeClr val="dk1">
                      <a:alpha val="40000"/>
                    </a:schemeClr>
                  </a:outerShdw>
                </a:effectLst>
              </a:rPr>
              <a:t>Anticipation par la sensibilisation, la formation, </a:t>
            </a:r>
            <a:br>
              <a:rPr lang="fr-FR" b="1" dirty="0">
                <a:ln w="0"/>
                <a:solidFill>
                  <a:srgbClr val="008000"/>
                </a:solidFill>
                <a:effectLst>
                  <a:outerShdw blurRad="38100" dist="19050" dir="2700000" algn="tl" rotWithShape="0">
                    <a:schemeClr val="dk1">
                      <a:alpha val="40000"/>
                    </a:schemeClr>
                  </a:outerShdw>
                </a:effectLst>
              </a:rPr>
            </a:br>
            <a:r>
              <a:rPr lang="fr-FR" b="1" dirty="0">
                <a:ln w="0"/>
                <a:solidFill>
                  <a:srgbClr val="008000"/>
                </a:solidFill>
                <a:effectLst>
                  <a:outerShdw blurRad="38100" dist="19050" dir="2700000" algn="tl" rotWithShape="0">
                    <a:schemeClr val="dk1">
                      <a:alpha val="40000"/>
                    </a:schemeClr>
                  </a:outerShdw>
                </a:effectLst>
              </a:rPr>
              <a:t>la mise en situation, </a:t>
            </a:r>
            <a:br>
              <a:rPr lang="fr-FR" b="1" dirty="0">
                <a:ln w="0"/>
                <a:solidFill>
                  <a:srgbClr val="008000"/>
                </a:solidFill>
                <a:effectLst>
                  <a:outerShdw blurRad="38100" dist="19050" dir="2700000" algn="tl" rotWithShape="0">
                    <a:schemeClr val="dk1">
                      <a:alpha val="40000"/>
                    </a:schemeClr>
                  </a:outerShdw>
                </a:effectLst>
              </a:rPr>
            </a:br>
            <a:r>
              <a:rPr lang="fr-FR" b="1" dirty="0">
                <a:ln w="0"/>
                <a:solidFill>
                  <a:srgbClr val="008000"/>
                </a:solidFill>
                <a:effectLst>
                  <a:outerShdw blurRad="38100" dist="19050" dir="2700000" algn="tl" rotWithShape="0">
                    <a:schemeClr val="dk1">
                      <a:alpha val="40000"/>
                    </a:schemeClr>
                  </a:outerShdw>
                </a:effectLst>
              </a:rPr>
              <a:t>et l’accompagnement</a:t>
            </a:r>
            <a:br>
              <a:rPr lang="fr-FR" sz="4800" b="1" dirty="0">
                <a:solidFill>
                  <a:srgbClr val="00B050"/>
                </a:solidFill>
                <a:sym typeface="Wingdings" panose="05000000000000000000" pitchFamily="2" charset="2"/>
              </a:rPr>
            </a:br>
            <a:br>
              <a:rPr lang="fr-FR" sz="4800" b="1" dirty="0">
                <a:solidFill>
                  <a:srgbClr val="00B050"/>
                </a:solidFill>
                <a:sym typeface="Wingdings" panose="05000000000000000000" pitchFamily="2" charset="2"/>
              </a:rPr>
            </a:br>
            <a:br>
              <a:rPr lang="fr-FR" sz="4800" b="1" dirty="0">
                <a:solidFill>
                  <a:srgbClr val="00B050"/>
                </a:solidFill>
                <a:sym typeface="Wingdings" panose="05000000000000000000" pitchFamily="2" charset="2"/>
              </a:rPr>
            </a:br>
            <a:br>
              <a:rPr lang="fr-FR" sz="4800" b="1" dirty="0">
                <a:solidFill>
                  <a:srgbClr val="00B050"/>
                </a:solidFill>
              </a:rPr>
            </a:br>
            <a:br>
              <a:rPr lang="fr-FR" sz="4800" dirty="0">
                <a:sym typeface="Wingdings" panose="05000000000000000000" pitchFamily="2" charset="2"/>
              </a:rPr>
            </a:br>
            <a:br>
              <a:rPr lang="fr-FR" sz="4800" dirty="0">
                <a:sym typeface="Wingdings" panose="05000000000000000000" pitchFamily="2" charset="2"/>
              </a:rPr>
            </a:br>
            <a:endParaRPr lang="fr-FR" sz="4800" b="1" dirty="0">
              <a:solidFill>
                <a:srgbClr val="00B050"/>
              </a:solidFill>
            </a:endParaRP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0572" y="5148218"/>
            <a:ext cx="2514286" cy="1904762"/>
          </a:xfrm>
          <a:prstGeom prst="rect">
            <a:avLst/>
          </a:prstGeom>
        </p:spPr>
      </p:pic>
    </p:spTree>
    <p:extLst>
      <p:ext uri="{BB962C8B-B14F-4D97-AF65-F5344CB8AC3E}">
        <p14:creationId xmlns:p14="http://schemas.microsoft.com/office/powerpoint/2010/main" val="1429806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03177" y="372864"/>
            <a:ext cx="10741980" cy="4873840"/>
          </a:xfrm>
          <a:solidFill>
            <a:schemeClr val="bg1">
              <a:lumMod val="95000"/>
            </a:schemeClr>
          </a:solidFill>
          <a:ln w="57150">
            <a:solidFill>
              <a:srgbClr val="FF0000"/>
            </a:solidFill>
          </a:ln>
          <a:effectLst>
            <a:innerShdw blurRad="114300">
              <a:prstClr val="black"/>
            </a:innerShdw>
          </a:effectLst>
          <a:scene3d>
            <a:camera prst="perspectiveContrastingRightFacing"/>
            <a:lightRig rig="threePt" dir="t"/>
          </a:scene3d>
          <a:sp3d>
            <a:bevelT prst="slope"/>
          </a:sp3d>
        </p:spPr>
        <p:txBody>
          <a:bodyPr>
            <a:normAutofit fontScale="90000"/>
          </a:bodyPr>
          <a:lstStyle/>
          <a:p>
            <a:pPr>
              <a:lnSpc>
                <a:spcPct val="150000"/>
              </a:lnSpc>
            </a:pPr>
            <a:r>
              <a:rPr lang="fr-FR" dirty="0">
                <a:sym typeface="Wingdings" panose="05000000000000000000" pitchFamily="2" charset="2"/>
              </a:rPr>
              <a:t> </a:t>
            </a:r>
            <a:br>
              <a:rPr lang="fr-FR" dirty="0">
                <a:sym typeface="Wingdings" panose="05000000000000000000" pitchFamily="2" charset="2"/>
              </a:rPr>
            </a:br>
            <a:r>
              <a:rPr lang="fr-FR" dirty="0">
                <a:sym typeface="Wingdings" panose="05000000000000000000" pitchFamily="2" charset="2"/>
              </a:rPr>
              <a:t> </a:t>
            </a:r>
            <a:r>
              <a:rPr lang="fr-FR" dirty="0"/>
              <a:t>Sensibilisation des salariés aux risques routiers,</a:t>
            </a:r>
            <a:br>
              <a:rPr lang="fr-FR" dirty="0"/>
            </a:br>
            <a:r>
              <a:rPr lang="fr-FR" dirty="0">
                <a:sym typeface="Wingdings" panose="05000000000000000000" pitchFamily="2" charset="2"/>
              </a:rPr>
              <a:t> </a:t>
            </a:r>
            <a:r>
              <a:rPr lang="fr-FR" dirty="0"/>
              <a:t>Rappel de la réglementation</a:t>
            </a:r>
            <a:br>
              <a:rPr lang="fr-FR" dirty="0"/>
            </a:br>
            <a:r>
              <a:rPr lang="fr-FR" dirty="0">
                <a:sym typeface="Wingdings" panose="05000000000000000000" pitchFamily="2" charset="2"/>
              </a:rPr>
              <a:t> </a:t>
            </a:r>
            <a:r>
              <a:rPr lang="fr-FR" dirty="0"/>
              <a:t>Comportements responsables</a:t>
            </a:r>
            <a:br>
              <a:rPr lang="fr-FR" dirty="0"/>
            </a:br>
            <a:r>
              <a:rPr lang="fr-FR" dirty="0">
                <a:sym typeface="Wingdings" panose="05000000000000000000" pitchFamily="2" charset="2"/>
              </a:rPr>
              <a:t> </a:t>
            </a:r>
            <a:r>
              <a:rPr lang="fr-FR" dirty="0"/>
              <a:t>Formations théoriques et pratiques</a:t>
            </a:r>
            <a:br>
              <a:rPr lang="fr-FR" dirty="0"/>
            </a:br>
            <a:r>
              <a:rPr lang="fr-FR" dirty="0">
                <a:sym typeface="Wingdings" panose="05000000000000000000" pitchFamily="2" charset="2"/>
              </a:rPr>
              <a:t> </a:t>
            </a:r>
            <a:r>
              <a:rPr lang="fr-FR" dirty="0"/>
              <a:t>Accompagnement dans la durée</a:t>
            </a:r>
            <a:br>
              <a:rPr lang="fr-FR" dirty="0"/>
            </a:br>
            <a:endParaRPr lang="fr-FR" dirty="0"/>
          </a:p>
        </p:txBody>
      </p:sp>
    </p:spTree>
    <p:extLst>
      <p:ext uri="{BB962C8B-B14F-4D97-AF65-F5344CB8AC3E}">
        <p14:creationId xmlns:p14="http://schemas.microsoft.com/office/powerpoint/2010/main" val="2759937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avec flèche vers la droite 59"/>
          <p:cNvSpPr>
            <a:spLocks noChangeArrowheads="1"/>
          </p:cNvSpPr>
          <p:nvPr/>
        </p:nvSpPr>
        <p:spPr bwMode="auto">
          <a:xfrm>
            <a:off x="3143250" y="1895476"/>
            <a:ext cx="2109788" cy="576263"/>
          </a:xfrm>
          <a:prstGeom prst="rightArrowCallout">
            <a:avLst>
              <a:gd name="adj1" fmla="val 25000"/>
              <a:gd name="adj2" fmla="val 25000"/>
              <a:gd name="adj3" fmla="val 25019"/>
              <a:gd name="adj4" fmla="val 80074"/>
            </a:avLst>
          </a:prstGeom>
          <a:solidFill>
            <a:srgbClr val="CCFF66"/>
          </a:solidFill>
          <a:ln w="9525" algn="ctr">
            <a:solidFill>
              <a:schemeClr val="tx1"/>
            </a:solidFill>
            <a:round/>
            <a:headEnd/>
            <a:tailEnd/>
          </a:ln>
        </p:spPr>
        <p:txBody>
          <a:bodyPr anchor="ctr"/>
          <a:lstStyle/>
          <a:p>
            <a:pPr algn="ctr" eaLnBrk="1" hangingPunct="1">
              <a:spcBef>
                <a:spcPct val="50000"/>
              </a:spcBef>
              <a:defRPr/>
            </a:pPr>
            <a:r>
              <a:rPr lang="fr-FR" sz="1400" dirty="0">
                <a:solidFill>
                  <a:schemeClr val="tx1">
                    <a:lumMod val="75000"/>
                    <a:lumOff val="25000"/>
                  </a:schemeClr>
                </a:solidFill>
                <a:latin typeface="Arial" pitchFamily="34" charset="0"/>
                <a:cs typeface="Arial" pitchFamily="34" charset="0"/>
              </a:rPr>
              <a:t>Mise en situation d’échec</a:t>
            </a:r>
          </a:p>
        </p:txBody>
      </p:sp>
      <p:sp>
        <p:nvSpPr>
          <p:cNvPr id="16" name="Rectangle avec flèche vers la droite 60"/>
          <p:cNvSpPr>
            <a:spLocks noChangeArrowheads="1"/>
          </p:cNvSpPr>
          <p:nvPr/>
        </p:nvSpPr>
        <p:spPr bwMode="auto">
          <a:xfrm>
            <a:off x="5386388" y="1195389"/>
            <a:ext cx="2241550" cy="725487"/>
          </a:xfrm>
          <a:prstGeom prst="rightArrowCallout">
            <a:avLst>
              <a:gd name="adj1" fmla="val 32616"/>
              <a:gd name="adj2" fmla="val 26831"/>
              <a:gd name="adj3" fmla="val 17689"/>
              <a:gd name="adj4" fmla="val 85491"/>
            </a:avLst>
          </a:prstGeom>
          <a:solidFill>
            <a:srgbClr val="CCFF66"/>
          </a:solidFill>
          <a:ln w="9525" algn="ctr">
            <a:solidFill>
              <a:schemeClr val="tx1"/>
            </a:solidFill>
            <a:round/>
            <a:headEnd/>
            <a:tailEnd/>
          </a:ln>
        </p:spPr>
        <p:txBody>
          <a:bodyPr anchor="ctr"/>
          <a:lstStyle/>
          <a:p>
            <a:pPr algn="ctr" eaLnBrk="1" hangingPunct="1">
              <a:spcBef>
                <a:spcPct val="50000"/>
              </a:spcBef>
              <a:defRPr/>
            </a:pPr>
            <a:r>
              <a:rPr lang="fr-FR" sz="1400" dirty="0">
                <a:solidFill>
                  <a:schemeClr val="tx1">
                    <a:lumMod val="75000"/>
                    <a:lumOff val="25000"/>
                  </a:schemeClr>
                </a:solidFill>
                <a:latin typeface="Arial" pitchFamily="34" charset="0"/>
                <a:cs typeface="Arial" pitchFamily="34" charset="0"/>
              </a:rPr>
              <a:t>Compréhension</a:t>
            </a:r>
          </a:p>
          <a:p>
            <a:pPr algn="ctr" eaLnBrk="1" hangingPunct="1">
              <a:spcBef>
                <a:spcPct val="50000"/>
              </a:spcBef>
              <a:defRPr/>
            </a:pPr>
            <a:r>
              <a:rPr lang="fr-FR" sz="1400" dirty="0">
                <a:solidFill>
                  <a:schemeClr val="tx1">
                    <a:lumMod val="75000"/>
                    <a:lumOff val="25000"/>
                  </a:schemeClr>
                </a:solidFill>
                <a:latin typeface="Arial" pitchFamily="34" charset="0"/>
                <a:cs typeface="Arial" pitchFamily="34" charset="0"/>
              </a:rPr>
              <a:t>Explications</a:t>
            </a:r>
          </a:p>
        </p:txBody>
      </p:sp>
      <p:sp>
        <p:nvSpPr>
          <p:cNvPr id="17" name="Rectangle avec flèche vers la droite 61"/>
          <p:cNvSpPr>
            <a:spLocks noChangeArrowheads="1"/>
          </p:cNvSpPr>
          <p:nvPr/>
        </p:nvSpPr>
        <p:spPr bwMode="auto">
          <a:xfrm>
            <a:off x="5386388" y="2252663"/>
            <a:ext cx="2241550" cy="958850"/>
          </a:xfrm>
          <a:prstGeom prst="rightArrowCallout">
            <a:avLst>
              <a:gd name="adj1" fmla="val 25796"/>
              <a:gd name="adj2" fmla="val 22639"/>
              <a:gd name="adj3" fmla="val 11775"/>
              <a:gd name="adj4" fmla="val 85625"/>
            </a:avLst>
          </a:prstGeom>
          <a:solidFill>
            <a:srgbClr val="CCFF66"/>
          </a:solidFill>
          <a:ln w="9525" algn="ctr">
            <a:solidFill>
              <a:schemeClr val="tx1"/>
            </a:solidFill>
            <a:round/>
            <a:headEnd/>
            <a:tailEnd/>
          </a:ln>
        </p:spPr>
        <p:txBody>
          <a:bodyPr anchor="ctr"/>
          <a:lstStyle/>
          <a:p>
            <a:pPr algn="ctr" eaLnBrk="1" hangingPunct="1">
              <a:spcBef>
                <a:spcPct val="50000"/>
              </a:spcBef>
              <a:defRPr/>
            </a:pPr>
            <a:r>
              <a:rPr lang="fr-FR" sz="1400" dirty="0">
                <a:solidFill>
                  <a:schemeClr val="tx1">
                    <a:lumMod val="75000"/>
                    <a:lumOff val="25000"/>
                  </a:schemeClr>
                </a:solidFill>
                <a:latin typeface="Arial" pitchFamily="34" charset="0"/>
                <a:cs typeface="Arial" pitchFamily="34" charset="0"/>
              </a:rPr>
              <a:t>Application des attitudes préventives sur les plateaux avec véhicules Centaure</a:t>
            </a:r>
          </a:p>
        </p:txBody>
      </p:sp>
      <p:sp>
        <p:nvSpPr>
          <p:cNvPr id="18" name="Rectangle avec flèche vers la droite 62"/>
          <p:cNvSpPr>
            <a:spLocks noChangeArrowheads="1"/>
          </p:cNvSpPr>
          <p:nvPr/>
        </p:nvSpPr>
        <p:spPr bwMode="auto">
          <a:xfrm>
            <a:off x="7772400" y="1389063"/>
            <a:ext cx="1995488" cy="1712912"/>
          </a:xfrm>
          <a:prstGeom prst="rect">
            <a:avLst/>
          </a:prstGeom>
          <a:solidFill>
            <a:srgbClr val="CCFF66"/>
          </a:solidFill>
          <a:ln w="9525" algn="ctr">
            <a:solidFill>
              <a:schemeClr val="tx1"/>
            </a:solidFill>
            <a:round/>
            <a:headEnd/>
            <a:tailEnd/>
          </a:ln>
        </p:spPr>
        <p:txBody>
          <a:bodyPr anchor="ctr"/>
          <a:lstStyle/>
          <a:p>
            <a:pPr algn="ctr" eaLnBrk="1" hangingPunct="1">
              <a:spcBef>
                <a:spcPct val="50000"/>
              </a:spcBef>
              <a:defRPr/>
            </a:pPr>
            <a:r>
              <a:rPr lang="fr-FR" sz="1400" dirty="0">
                <a:solidFill>
                  <a:schemeClr val="tx1">
                    <a:lumMod val="75000"/>
                    <a:lumOff val="25000"/>
                  </a:schemeClr>
                </a:solidFill>
                <a:latin typeface="Arial" pitchFamily="34" charset="0"/>
                <a:cs typeface="Arial" pitchFamily="34" charset="0"/>
              </a:rPr>
              <a:t>Validation des acquis à bord du véhicule personnel de chaque conducteur</a:t>
            </a:r>
          </a:p>
        </p:txBody>
      </p:sp>
      <p:sp>
        <p:nvSpPr>
          <p:cNvPr id="19" name="Double flèche verticale 60"/>
          <p:cNvSpPr>
            <a:spLocks noChangeArrowheads="1"/>
          </p:cNvSpPr>
          <p:nvPr/>
        </p:nvSpPr>
        <p:spPr bwMode="auto">
          <a:xfrm>
            <a:off x="6245225" y="1944689"/>
            <a:ext cx="230188" cy="282575"/>
          </a:xfrm>
          <a:prstGeom prst="upDownArrow">
            <a:avLst>
              <a:gd name="adj1" fmla="val 38407"/>
              <a:gd name="adj2" fmla="val 40181"/>
            </a:avLst>
          </a:prstGeom>
          <a:solidFill>
            <a:srgbClr val="CCFF66"/>
          </a:solidFill>
          <a:ln w="9525" algn="ctr">
            <a:solidFill>
              <a:schemeClr val="tx1"/>
            </a:solidFill>
            <a:round/>
            <a:headEnd/>
            <a:tailEnd/>
          </a:ln>
        </p:spPr>
        <p:txBody>
          <a:bodyPr anchor="ctr"/>
          <a:lstStyle/>
          <a:p>
            <a:pPr eaLnBrk="1" hangingPunct="1">
              <a:spcBef>
                <a:spcPct val="50000"/>
              </a:spcBef>
              <a:buFontTx/>
              <a:buChar char="-"/>
              <a:defRPr/>
            </a:pPr>
            <a:endParaRPr lang="fr-FR" sz="1400">
              <a:solidFill>
                <a:schemeClr val="tx1">
                  <a:lumMod val="75000"/>
                  <a:lumOff val="25000"/>
                </a:schemeClr>
              </a:solidFill>
              <a:latin typeface="Arial" pitchFamily="34" charset="0"/>
              <a:cs typeface="Arial" pitchFamily="34" charset="0"/>
            </a:endParaRPr>
          </a:p>
        </p:txBody>
      </p:sp>
      <p:sp>
        <p:nvSpPr>
          <p:cNvPr id="20" name="Rectangle 62"/>
          <p:cNvSpPr>
            <a:spLocks noChangeArrowheads="1"/>
          </p:cNvSpPr>
          <p:nvPr/>
        </p:nvSpPr>
        <p:spPr bwMode="auto">
          <a:xfrm>
            <a:off x="5259389" y="981076"/>
            <a:ext cx="2147887" cy="2449513"/>
          </a:xfrm>
          <a:prstGeom prst="rect">
            <a:avLst/>
          </a:prstGeom>
          <a:noFill/>
          <a:ln w="9525" algn="ctr">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50000"/>
              </a:spcBef>
              <a:buFontTx/>
              <a:buChar char="-"/>
              <a:defRPr/>
            </a:pPr>
            <a:endParaRPr lang="fr-FR" sz="1400">
              <a:solidFill>
                <a:schemeClr val="tx1">
                  <a:lumMod val="75000"/>
                  <a:lumOff val="25000"/>
                </a:schemeClr>
              </a:solidFill>
              <a:latin typeface="Arial" pitchFamily="34" charset="0"/>
              <a:cs typeface="Arial" pitchFamily="34" charset="0"/>
            </a:endParaRPr>
          </a:p>
        </p:txBody>
      </p:sp>
      <p:sp>
        <p:nvSpPr>
          <p:cNvPr id="2" name="Flèche droite 1"/>
          <p:cNvSpPr/>
          <p:nvPr/>
        </p:nvSpPr>
        <p:spPr bwMode="auto">
          <a:xfrm>
            <a:off x="3143251" y="3573464"/>
            <a:ext cx="6767513" cy="1436757"/>
          </a:xfrm>
          <a:prstGeom prst="rightArrow">
            <a:avLst>
              <a:gd name="adj1" fmla="val 50000"/>
              <a:gd name="adj2" fmla="val 74438"/>
            </a:avLst>
          </a:prstGeom>
          <a:solidFill>
            <a:srgbClr val="990000"/>
          </a:solidFill>
          <a:ln w="9525" cap="flat" cmpd="sng" algn="ctr">
            <a:noFill/>
            <a:prstDash val="solid"/>
            <a:round/>
            <a:headEnd type="none" w="med" len="med"/>
            <a:tailEnd type="none" w="med" len="med"/>
          </a:ln>
          <a:effectLst/>
        </p:spPr>
        <p:txBody>
          <a:bodyPr>
            <a:spAutoFit/>
          </a:bodyPr>
          <a:lstStyle/>
          <a:p>
            <a:pPr eaLnBrk="1" hangingPunct="1">
              <a:spcBef>
                <a:spcPct val="50000"/>
              </a:spcBef>
              <a:defRPr/>
            </a:pPr>
            <a:r>
              <a:rPr lang="fr-FR" b="1" dirty="0">
                <a:solidFill>
                  <a:schemeClr val="bg1"/>
                </a:solidFill>
                <a:effectLst>
                  <a:outerShdw blurRad="38100" dist="38100" dir="2700000" algn="tl">
                    <a:srgbClr val="000000">
                      <a:alpha val="43137"/>
                    </a:srgbClr>
                  </a:outerShdw>
                </a:effectLst>
              </a:rPr>
              <a:t>     </a:t>
            </a:r>
            <a:r>
              <a:rPr lang="fr-FR" b="1" dirty="0">
                <a:solidFill>
                  <a:schemeClr val="bg1"/>
                </a:solidFill>
              </a:rPr>
              <a:t>Prise de conscience et évolution individuelle   </a:t>
            </a:r>
          </a:p>
          <a:p>
            <a:pPr>
              <a:spcBef>
                <a:spcPts val="600"/>
              </a:spcBef>
              <a:defRPr/>
            </a:pPr>
            <a:r>
              <a:rPr lang="fr-FR" b="1" dirty="0">
                <a:solidFill>
                  <a:schemeClr val="bg1"/>
                </a:solidFill>
              </a:rPr>
              <a:t>     pour un changement durable du comportement</a:t>
            </a:r>
          </a:p>
        </p:txBody>
      </p:sp>
      <p:sp>
        <p:nvSpPr>
          <p:cNvPr id="4" name="Rectangle à coins arrondis 3"/>
          <p:cNvSpPr/>
          <p:nvPr/>
        </p:nvSpPr>
        <p:spPr bwMode="auto">
          <a:xfrm>
            <a:off x="3790950" y="5508625"/>
            <a:ext cx="1320800" cy="539750"/>
          </a:xfrm>
          <a:prstGeom prst="roundRect">
            <a:avLst/>
          </a:prstGeom>
          <a:solidFill>
            <a:srgbClr val="CCFF66"/>
          </a:solidFill>
          <a:ln w="9525" algn="ctr">
            <a:solidFill>
              <a:schemeClr val="tx1"/>
            </a:solidFill>
            <a:round/>
            <a:headEnd/>
            <a:tailEnd/>
          </a:ln>
        </p:spPr>
        <p:txBody>
          <a:bodyPr anchor="ctr"/>
          <a:lstStyle/>
          <a:p>
            <a:pPr algn="ctr" eaLnBrk="1" hangingPunct="1">
              <a:spcBef>
                <a:spcPct val="50000"/>
              </a:spcBef>
              <a:defRPr/>
            </a:pPr>
            <a:r>
              <a:rPr lang="fr-FR" sz="1400" b="1" dirty="0">
                <a:solidFill>
                  <a:schemeClr val="tx1">
                    <a:lumMod val="75000"/>
                    <a:lumOff val="25000"/>
                  </a:schemeClr>
                </a:solidFill>
                <a:latin typeface="Arial" pitchFamily="34" charset="0"/>
                <a:cs typeface="Arial" pitchFamily="34" charset="0"/>
              </a:rPr>
              <a:t>Véhicule</a:t>
            </a:r>
          </a:p>
        </p:txBody>
      </p:sp>
      <p:sp>
        <p:nvSpPr>
          <p:cNvPr id="13" name="Rectangle à coins arrondis 12"/>
          <p:cNvSpPr/>
          <p:nvPr/>
        </p:nvSpPr>
        <p:spPr bwMode="auto">
          <a:xfrm>
            <a:off x="5338764" y="5508625"/>
            <a:ext cx="1322387" cy="539750"/>
          </a:xfrm>
          <a:prstGeom prst="roundRect">
            <a:avLst/>
          </a:prstGeom>
          <a:solidFill>
            <a:srgbClr val="CCFF66"/>
          </a:solidFill>
          <a:ln w="9525" algn="ctr">
            <a:solidFill>
              <a:schemeClr val="tx1"/>
            </a:solidFill>
            <a:round/>
            <a:headEnd/>
            <a:tailEnd/>
          </a:ln>
        </p:spPr>
        <p:txBody>
          <a:bodyPr anchor="ctr"/>
          <a:lstStyle/>
          <a:p>
            <a:pPr algn="ctr" eaLnBrk="1" hangingPunct="1">
              <a:spcBef>
                <a:spcPct val="50000"/>
              </a:spcBef>
              <a:defRPr/>
            </a:pPr>
            <a:r>
              <a:rPr lang="fr-FR" sz="1400" b="1" dirty="0">
                <a:solidFill>
                  <a:schemeClr val="tx1">
                    <a:lumMod val="75000"/>
                    <a:lumOff val="25000"/>
                  </a:schemeClr>
                </a:solidFill>
                <a:latin typeface="Arial" pitchFamily="34" charset="0"/>
                <a:cs typeface="Arial" pitchFamily="34" charset="0"/>
              </a:rPr>
              <a:t>Conducteur</a:t>
            </a:r>
          </a:p>
        </p:txBody>
      </p:sp>
      <p:sp>
        <p:nvSpPr>
          <p:cNvPr id="14" name="Rectangle à coins arrondis 13"/>
          <p:cNvSpPr/>
          <p:nvPr/>
        </p:nvSpPr>
        <p:spPr bwMode="auto">
          <a:xfrm>
            <a:off x="6884988" y="5508625"/>
            <a:ext cx="1593850" cy="539750"/>
          </a:xfrm>
          <a:prstGeom prst="roundRect">
            <a:avLst/>
          </a:prstGeom>
          <a:solidFill>
            <a:srgbClr val="CCFF66"/>
          </a:solidFill>
          <a:ln w="9525" algn="ctr">
            <a:solidFill>
              <a:schemeClr val="tx1"/>
            </a:solidFill>
            <a:round/>
            <a:headEnd/>
            <a:tailEnd/>
          </a:ln>
        </p:spPr>
        <p:txBody>
          <a:bodyPr anchor="ctr"/>
          <a:lstStyle/>
          <a:p>
            <a:pPr algn="ctr" eaLnBrk="1" hangingPunct="1">
              <a:spcBef>
                <a:spcPct val="50000"/>
              </a:spcBef>
              <a:defRPr/>
            </a:pPr>
            <a:r>
              <a:rPr lang="fr-FR" sz="1400" b="1" dirty="0">
                <a:solidFill>
                  <a:schemeClr val="tx1">
                    <a:lumMod val="75000"/>
                    <a:lumOff val="25000"/>
                  </a:schemeClr>
                </a:solidFill>
                <a:latin typeface="Arial" pitchFamily="34" charset="0"/>
                <a:cs typeface="Arial" pitchFamily="34" charset="0"/>
              </a:rPr>
              <a:t>Environnement</a:t>
            </a:r>
          </a:p>
        </p:txBody>
      </p:sp>
      <p:sp>
        <p:nvSpPr>
          <p:cNvPr id="5" name="Flèche vers le haut 4"/>
          <p:cNvSpPr/>
          <p:nvPr/>
        </p:nvSpPr>
        <p:spPr bwMode="auto">
          <a:xfrm>
            <a:off x="4265613" y="4941889"/>
            <a:ext cx="323850" cy="447913"/>
          </a:xfrm>
          <a:prstGeom prst="upArrow">
            <a:avLst/>
          </a:prstGeom>
          <a:solidFill>
            <a:srgbClr val="990000"/>
          </a:solidFill>
          <a:ln w="9525" cap="flat" cmpd="sng" algn="ctr">
            <a:noFill/>
            <a:prstDash val="solid"/>
            <a:round/>
            <a:headEnd type="none" w="med" len="med"/>
            <a:tailEnd type="none" w="med" len="med"/>
          </a:ln>
          <a:effectLst/>
        </p:spPr>
        <p:txBody>
          <a:bodyPr>
            <a:spAutoFit/>
          </a:bodyPr>
          <a:lstStyle/>
          <a:p>
            <a:pPr eaLnBrk="1" hangingPunct="1">
              <a:spcBef>
                <a:spcPct val="50000"/>
              </a:spcBef>
              <a:buFontTx/>
              <a:buChar char="-"/>
              <a:defRPr/>
            </a:pPr>
            <a:endParaRPr lang="fr-FR">
              <a:effectLst>
                <a:outerShdw blurRad="38100" dist="38100" dir="2700000" algn="tl">
                  <a:srgbClr val="000000">
                    <a:alpha val="43137"/>
                  </a:srgbClr>
                </a:outerShdw>
              </a:effectLst>
            </a:endParaRPr>
          </a:p>
        </p:txBody>
      </p:sp>
      <p:sp>
        <p:nvSpPr>
          <p:cNvPr id="22" name="Flèche vers le haut 21"/>
          <p:cNvSpPr/>
          <p:nvPr/>
        </p:nvSpPr>
        <p:spPr bwMode="auto">
          <a:xfrm>
            <a:off x="5843588" y="4941889"/>
            <a:ext cx="323850" cy="447913"/>
          </a:xfrm>
          <a:prstGeom prst="upArrow">
            <a:avLst/>
          </a:prstGeom>
          <a:solidFill>
            <a:srgbClr val="990000"/>
          </a:solidFill>
          <a:ln w="9525" cap="flat" cmpd="sng" algn="ctr">
            <a:noFill/>
            <a:prstDash val="solid"/>
            <a:round/>
            <a:headEnd type="none" w="med" len="med"/>
            <a:tailEnd type="none" w="med" len="med"/>
          </a:ln>
          <a:effectLst/>
        </p:spPr>
        <p:txBody>
          <a:bodyPr>
            <a:spAutoFit/>
          </a:bodyPr>
          <a:lstStyle/>
          <a:p>
            <a:pPr eaLnBrk="1" hangingPunct="1">
              <a:spcBef>
                <a:spcPct val="50000"/>
              </a:spcBef>
              <a:buFontTx/>
              <a:buChar char="-"/>
              <a:defRPr/>
            </a:pPr>
            <a:endParaRPr lang="fr-FR">
              <a:effectLst>
                <a:outerShdw blurRad="38100" dist="38100" dir="2700000" algn="tl">
                  <a:srgbClr val="000000">
                    <a:alpha val="43137"/>
                  </a:srgbClr>
                </a:outerShdw>
              </a:effectLst>
            </a:endParaRPr>
          </a:p>
        </p:txBody>
      </p:sp>
      <p:sp>
        <p:nvSpPr>
          <p:cNvPr id="23" name="Flèche vers le haut 22"/>
          <p:cNvSpPr/>
          <p:nvPr/>
        </p:nvSpPr>
        <p:spPr bwMode="auto">
          <a:xfrm>
            <a:off x="7507288" y="4941889"/>
            <a:ext cx="323850" cy="447913"/>
          </a:xfrm>
          <a:prstGeom prst="upArrow">
            <a:avLst/>
          </a:prstGeom>
          <a:solidFill>
            <a:srgbClr val="990000"/>
          </a:solidFill>
          <a:ln w="9525" cap="flat" cmpd="sng" algn="ctr">
            <a:noFill/>
            <a:prstDash val="solid"/>
            <a:round/>
            <a:headEnd type="none" w="med" len="med"/>
            <a:tailEnd type="none" w="med" len="med"/>
          </a:ln>
          <a:effectLst/>
        </p:spPr>
        <p:txBody>
          <a:bodyPr>
            <a:spAutoFit/>
          </a:bodyPr>
          <a:lstStyle/>
          <a:p>
            <a:pPr eaLnBrk="1" hangingPunct="1">
              <a:spcBef>
                <a:spcPct val="50000"/>
              </a:spcBef>
              <a:buFontTx/>
              <a:buChar char="-"/>
              <a:defRPr/>
            </a:pPr>
            <a:endParaRPr lang="fr-FR">
              <a:effectLst>
                <a:outerShdw blurRad="38100" dist="38100" dir="2700000" algn="tl">
                  <a:srgbClr val="000000">
                    <a:alpha val="43137"/>
                  </a:srgbClr>
                </a:outerShdw>
              </a:effectLst>
            </a:endParaRPr>
          </a:p>
        </p:txBody>
      </p:sp>
      <p:sp>
        <p:nvSpPr>
          <p:cNvPr id="25615" name="ZoneTexte 5"/>
          <p:cNvSpPr txBox="1">
            <a:spLocks noChangeArrowheads="1"/>
          </p:cNvSpPr>
          <p:nvPr/>
        </p:nvSpPr>
        <p:spPr bwMode="auto">
          <a:xfrm>
            <a:off x="2435225" y="15876"/>
            <a:ext cx="71770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rgbClr val="666633"/>
                </a:solidFill>
                <a:latin typeface="Arial Narrow" panose="020B0606020202030204" pitchFamily="34" charset="0"/>
              </a:defRPr>
            </a:lvl1pPr>
            <a:lvl2pPr marL="742950" indent="-285750">
              <a:defRPr sz="2000">
                <a:solidFill>
                  <a:srgbClr val="666633"/>
                </a:solidFill>
                <a:latin typeface="Arial Narrow" panose="020B0606020202030204" pitchFamily="34" charset="0"/>
              </a:defRPr>
            </a:lvl2pPr>
            <a:lvl3pPr marL="1143000" indent="-228600">
              <a:defRPr sz="2000">
                <a:solidFill>
                  <a:srgbClr val="666633"/>
                </a:solidFill>
                <a:latin typeface="Arial Narrow" panose="020B0606020202030204" pitchFamily="34" charset="0"/>
              </a:defRPr>
            </a:lvl3pPr>
            <a:lvl4pPr marL="1600200" indent="-228600">
              <a:defRPr sz="2000">
                <a:solidFill>
                  <a:srgbClr val="666633"/>
                </a:solidFill>
                <a:latin typeface="Arial Narrow" panose="020B0606020202030204" pitchFamily="34" charset="0"/>
              </a:defRPr>
            </a:lvl4pPr>
            <a:lvl5pPr marL="2057400" indent="-228600">
              <a:defRPr sz="2000">
                <a:solidFill>
                  <a:srgbClr val="666633"/>
                </a:solidFill>
                <a:latin typeface="Arial Narrow" panose="020B0606020202030204" pitchFamily="34" charset="0"/>
              </a:defRPr>
            </a:lvl5pPr>
            <a:lvl6pPr marL="2514600" indent="-228600" eaLnBrk="0" fontAlgn="base" hangingPunct="0">
              <a:spcBef>
                <a:spcPct val="0"/>
              </a:spcBef>
              <a:spcAft>
                <a:spcPct val="0"/>
              </a:spcAft>
              <a:defRPr sz="2000">
                <a:solidFill>
                  <a:srgbClr val="666633"/>
                </a:solidFill>
                <a:latin typeface="Arial Narrow" panose="020B0606020202030204" pitchFamily="34" charset="0"/>
              </a:defRPr>
            </a:lvl6pPr>
            <a:lvl7pPr marL="2971800" indent="-228600" eaLnBrk="0" fontAlgn="base" hangingPunct="0">
              <a:spcBef>
                <a:spcPct val="0"/>
              </a:spcBef>
              <a:spcAft>
                <a:spcPct val="0"/>
              </a:spcAft>
              <a:defRPr sz="2000">
                <a:solidFill>
                  <a:srgbClr val="666633"/>
                </a:solidFill>
                <a:latin typeface="Arial Narrow" panose="020B0606020202030204" pitchFamily="34" charset="0"/>
              </a:defRPr>
            </a:lvl7pPr>
            <a:lvl8pPr marL="3429000" indent="-228600" eaLnBrk="0" fontAlgn="base" hangingPunct="0">
              <a:spcBef>
                <a:spcPct val="0"/>
              </a:spcBef>
              <a:spcAft>
                <a:spcPct val="0"/>
              </a:spcAft>
              <a:defRPr sz="2000">
                <a:solidFill>
                  <a:srgbClr val="666633"/>
                </a:solidFill>
                <a:latin typeface="Arial Narrow" panose="020B0606020202030204" pitchFamily="34" charset="0"/>
              </a:defRPr>
            </a:lvl8pPr>
            <a:lvl9pPr marL="3886200" indent="-228600" eaLnBrk="0" fontAlgn="base" hangingPunct="0">
              <a:spcBef>
                <a:spcPct val="0"/>
              </a:spcBef>
              <a:spcAft>
                <a:spcPct val="0"/>
              </a:spcAft>
              <a:defRPr sz="2000">
                <a:solidFill>
                  <a:srgbClr val="666633"/>
                </a:solidFill>
                <a:latin typeface="Arial Narrow" panose="020B0606020202030204" pitchFamily="34" charset="0"/>
              </a:defRPr>
            </a:lvl9pPr>
          </a:lstStyle>
          <a:p>
            <a:pPr eaLnBrk="1" hangingPunct="1">
              <a:spcBef>
                <a:spcPct val="50000"/>
              </a:spcBef>
            </a:pPr>
            <a:r>
              <a:rPr lang="fr-FR" altLang="fr-FR" sz="2400" b="1">
                <a:solidFill>
                  <a:srgbClr val="990000"/>
                </a:solidFill>
                <a:cs typeface="Arial" panose="020B0604020202020204" pitchFamily="34" charset="0"/>
              </a:rPr>
              <a:t>Formations sur sites Centaure : la démarche pédagogique</a:t>
            </a:r>
          </a:p>
        </p:txBody>
      </p:sp>
    </p:spTree>
    <p:extLst>
      <p:ext uri="{BB962C8B-B14F-4D97-AF65-F5344CB8AC3E}">
        <p14:creationId xmlns:p14="http://schemas.microsoft.com/office/powerpoint/2010/main" val="4260555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13" grpId="0" animBg="1"/>
      <p:bldP spid="14" grpId="0" animBg="1"/>
      <p:bldP spid="5" grpId="0" animBg="1"/>
      <p:bldP spid="22" grpId="0" animBg="1"/>
      <p:bldP spid="2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0" name="AutoShape 8" descr="data:image/jpeg;base64,/9j/4AAQSkZJRgABAQAAAQABAAD/2wCEAAkGBhQGERETBxQRExAQERIWEBIVGBIQFBYZFxYVGRYVFhYaJyYqFxojHhUYIC8hJCcrLSwsFR82NTAqNSYrLCkBCQoKDQwOGg8PFzYkHiQ1LTAyLDUvNS81LC01NTU1NTU0NSktNSosLis0NDUzKyosLCksLCk1MCwsLCksNSwpLP/AABEIAJEBXAMBIgACEQEDEQH/xAAcAAEAAwEBAQEBAAAAAAAAAAAABgcIBQQCAwH/xABOEAABAwIDAgcJDQQJBQEAAAABAAIDBBEFBhIHIRMiMUFRgdIIFRgyVGFxkZMUFhcjNUJTcnSCkqGzNEOxw1Jic4OjssHR01WUosLhJP/EABsBAQADAQEBAQAAAAAAAAAAAAABAgYEBQMH/8QALREBAAECAwYFAwUAAAAAAAAAAAECAwQRMQUTFCGRsRJBUmFxFcHRM1FTgaH/2gAMAwEAAhEDEQA/ALxREQEREBERARc7MGK95aeWXcS1vEB5C47mj0XPquq9+Euq6IPwO7SjNw4nH2cPVFNeq00VWfCZVdEH4HdpPhMquiD8Du0mbm+sYb36LTRVZ8JlV0Qfgd2k+Eyq6IPwO7SZn1jDe/RaaLx4RJJNBE6v0iVzA54aC0AnfaxvyAgdS9il6tM+KIkRERYREQEREBERAREQEREBERAREQEREBERAREQEREBERAREQEREBERAREQERfnUTila58xs1jS5x6ABclCZy5q+2n4twj46eM7mDhJPSbho6hc/eCgq9OJ15xSaSWXlkeXW6BzDqFh1LzKrBYu/v71VfT4ERFDlF2sn4T34q42uF2MOuTo0t32PpNh1riqztmuE+5IHTSDjTni/UbcD1nUfUph37Psb+/ETpHOUxREVm4EREBERAREQEREBERAREQEREBERAREQEREBERAREQEREBERAREQEREBERAUQ2k4t7jpxCw8ec7/qNsXes6R1lS9U5nPF+/FXI5niR/Fx+hpNz1m59BCiXl7Vv7qxMRrVy/LhoiKrGCIiD04bQuxOWOKHxpHhoPLa/KeoXPUrxpaZtGxjIRZrGta0eYCwVe7McI4aSSokG6MaI/rOHGPU2w++rHVoazY1jwWpuTrV2ERFL2xERAREQEREBERAREQEREBERAREQEREBERAREQEREBERAREQEREBERAREQcfNuL95aWR7DZ5GiP6zt1+oXP3VTCmW0vFvdM7IIzxYW3cP67v9m2/EVDVWWO2tiN7f8MaU8v78xERQ8lIqiXD8tYfTVWYI6h5nkfH8Ubm4dJa4LmgCzFxfhGwL6DEP/H/kX5bU/kHDvtkn89UwrNrhsJYqs0TNEZ5R5ezYWQ8Qp8VoYpcCbIyne6TSJLB9w9zXF1iecdPJZSFQPYd8i0v1qj9eRTxS9GmmKYyiOQo7nTPVPkSKOTFuEIlk0MbGGueTYkmxI3Cwub/OCkSzNt5zP38xEwQm8VC3gxvuDI6zpT5rcVn92iVj+EVh30db7OLtr+juicOPzK32cXbVC5ayxLmqSVmHi5hp5pnc+6Ntw0edztLR53LjoNv01Q2rY19OQ5j2tcxw5C1wuCPMQV81lUKKN8kt9MbHPdbebNBJt59yr3YRmjv7hohlN5aF3BG/KYzcxH0Wuz+7U4zD+yVX2eb9NyCvfCKw76Ot9nF208IrDvo632cXbWblJMi5Hlz7O+ChfHG6OIyEyarEBzG2GkHfxx6kF2+EVh30db7OLtrt5Q2uUedaj3PhjagSaHPvIxjW2ba+8OO/f0Kr/BurPKaT/G7KluzLY/UZIrfdFbNA9nAyM0s4TVdxbY8YDduQWy5wYCXbgOUqsH90RhrCQGVhsTvEcdj5xd/IurtnzN728LmERtLVfER9IDweEd1MDt/MSFldBpHwisO+jrfZxdtS3JO0Cmz42V2E8IDC5oeyQNY4agS11gTuNiOX5pWWcz5XlynLHHiIs6SnhmHNukbctPna4OafO0qS7Fcz+9zFIhMbRVY4CToBcRwbvxhovzBxQamUPzptQpciSxxYq2dzpWa28G1jxbUW77uG+4UwWe+6S/baT7Kf1HIJl4RWHfR1vs4u2nhFYd9HW+zi7azcrpPc2PkjDqeuYXFoIa6FzRvF7FwebepBLqbug8MnIEnuqMf0nRAgfgc4/kpzgOZabM8fCYLMyZgNnaSbtPQ5psWn0gLHOKYc/CJpoKq3CQSPjfY3Gpji02POLhS3Y1icmHYvSClJtM50crRyOY5pJv6CA77qDVi4mYs6UeVADjU8cRIu1m98hHSGNuSPPay4G1rP5yLSD3Fb3XUEtguNQaABrlIO46bgAHncOUArLlZWPxB7pKx7pJHm73uJc5x6STyoNEVPdF0ERIgirH259MTAfRd9/wAl+TO6Qoj49PWD0CA/+4VO5N2c1meSe9TGiJhs+eQ6IgbX03sS48m5oNri9rqdDubKrTvqqbV0aZbeu3+iC0Mm7VaPPEphwzh2yhhfpkYG8UEAm7S4fOHOpBmLHo8s00tTXB5jhaC8MAc6xcG7gSOcjnVX7LdldZkXETLiPAvhdTSsEkTyQHF0ZALXBp3hp5ARu5VMdr3yNX/2Tf1I0Ee8IrDvo632cXbTwisO+jrfZxdtZuU1yHstnz9HLJQSwxiF4Y4Sa7kkXuNIKC3PCKw76Ot9nF21I8lbT6XPckkeFNna6Jge7hGsYLE23Wc7fvVT+DfWeU0n+N2VOdlGyyfIM88lfLDI2WIMAj13BDgbnUBu3ILOREQEREBeevrW4dE+SfxY2lx6ub0nk616FCNpuL8DEynjPGlOt/1WncOt3+RHNir8WLVVz9u6vKupdWvfJN40jnOd6SblfkiKjBTMzOciIiIfe1P5Bw77ZJ/PVMK59qfyDh32yT+eqYV2+wn6Fv4js1PsO+RaX61R+vIp4st5V20VmUKWOloI6V0cReWmRsrn8d7nG5a8DlceZdcd0biH0ND+Cf8A5EdK+M0463LNHUVM1rQROcAeRzuRjfvOLR1rG9XVOrpHyVJLnyPc97jylziS49ZJVw7Zs8vxPDsMhJa2Stp4auqay4aAWDQ0Ak8UvLzYn92FTIF+RBbuxPNeHZNiqJMbnEdTO9rQ3g55NMbBccZjSOM5x3X+aFW+bBAK2pOBvD6V0rnQODXsAa7jBulwBGm+nePmqXx7BcUkAOiEXANjK0EX5iOlcDN+zyryQ2J2MtYGzFwYWOEgu0AkG3Jy7vQUHa2I5o972JxslNoqwcA/lsHE3id6dVm+h5Wk8w/slV9nm/TcsXRyGEh0ZIc0ggjcQRyELWmD5iGa8F907tUlHLwoG60jWObILcw1NNvMQgySupl/MtRleR0mCyuikcwsc4BpJaSDbjA87R6ly1ZewTB4Mbr52YrDFMxtG5wbKxsjQ7hYRqAdffYkX86DjfC/i3lkn4YeyrE2IZ6rc0V00eNVD5Y2UrntaRG0B3CxC/FA5nH1qzvg/wAO8gofYQ/7L8a+ioshU9TWUdNTQmKB5cY444nOtYtj1ADxnBot02QUht+zN33xAU8RvFRM023W4R9nSHqGhvmLCoPlJtOa2mOOvEdK2VrpnFr5AWt42jSwEnVbTyfOXOrat2ISSS1RLpJXue9x5S5xJcfWVIso7OKzOzJJMHYwsicGuc9wYC4i9hflsLX+sEE022Zqw7OMVPJgk4kqYXua5vBzRl0bxc8Z7QDpc0WF/nuVSMcWEFpIINwRuI86sOfYPikDXOLITpaTYSNJNhewHOVXaDYeQsyjNtBT1O7W9lpRu3SM4r93MCQSPMQqb7pL9tpPsp/UcvX3OeaOBkqKGc8WQcND9ZtmyNHTduk/3ZXk7pL9tpPsp/UcgqBWO/b5iejTEadlgAHCK5Fh/WJH5KuFpjBdkWG4zh9M6anDZZqSFzpWvlDw98TSXjfa9zexFvMgzfLM7EpXPq38eV5dJI+5u5xJc51gTykncFoHY1s0p8JDa/3RFVzEObE6EkxRXFncoBMljbeG2Dju33WfK2lNDJJHN40b3Md6Wkg/mFZOwDMDsOxL3OXHgquN4LebXG0va702a5v3vQg9/dIuca2kBvoFKS3ouZH6vyDVUK0ztwyM/NdIybDWl9TRlxDG73PjdbW1o53DS1wHmcBvIWZyLINfbOaNlBhWHtpAA11LC8253SMD3n0lziqLft+xNpIBptxP7r/6vds424e9WnbS43FJNDFfgZIy3W1pN9Ba6wcATuNxYbt+60V2m5qps3VUcuBwugibA1jmubHGS4PkcXWYSORwHTuQTbJG2jEMfxCkp60wcFNM1r9Mek2N+Q33Kzdr3yNXf2Tf1I1nfZb8r4f9ob/ArRG175Grv7Jv6kaDJq6OGZhqcGDm4XUVEDXG7hFLJECeS5DSLlc5WHsz2gUmTopmYzSmodJI1zHBsLtIDbW46CM+/vEPLq7/ALiftK5e56x2oxptf31nnn0OptHCyPl03E19Oom17D1LxfDjhf8A053s6VSzZztKpM3TywYNSup3NiMr3aYWBwa5rQOJyn4z+KCwkREBERAO5UpmbFu/VTLIPFvpj+o3c318v3lZWecW71Uj+DNny/Fs6eNfUfwg9ZCqFRLNbbv86bMfM/YREVWdERfUURncGxAlziA0DlJJsB60NUtrchHaBhFHCyYQ8FNLJqLDJfjStta4t435KNeDO7y5nsD21dGDYcMJgiiZ+7YAT0nlcesknrXtV36Dh6JotU0zrERH+KK8Gd3lzPYHtp4ND/LmewPbV6oj7KVxPufJsWcx1TXsvHDDE0cA6wbDG2NoHxnQ2/pJX1gnc697KiCWqq2yMhlje6PgS3WGODtN9ZsDa3IroRAUZ2hZKbnyjNO9/BvEjJIpLa9Lm3B4txe7XOHLzg8ykyIKK8Gd3lzPYHtqdZF2cS5PpKullqWzR1AdwfxZZwbnMLHnxjqB4ptu8U9KnaIKK8Gd3lzPYHtqWbNdkTtn9TJO+pbMJIHRaRGY7XfG7VfUf6FrW51ZKICiu0XJ0meaUU1POIGmVr5CWGTWGg2bbU2wuQ77oUqRBRXgzu8uZ7A9tWjs/wAmtyLRtpmPEjtb3ySBujU5x3HTc2s0Nby/NUkRAVKYt3OIrZ5pKOrbHHJI9zI+BLtAcSQ2+sXte3JzK60QU5lrYLNlmqgqaSubrgkDrcCRqHI9hOvcHNJb1rvbS9k7toM8MrKhsPBRFmkxmS/GLr31C3KrFRBRXgzu8uZ7A9tXRguH96aaCAu1GCCKPVbTq0Ma29t9r2va69qIKZx/uejjNVUTx1jWConllDOBLtOt5dpvrF7X6F95b2BS5bqqepgrWF0ErX6eBcNQB4zb691xcdauNEBQXN+xyhzc50rmugqHXLpYbN1E872EEOPnFiecqdIgoOr7mqZh/wDx1kTh/XjfGfyLl+UXc2VJPx1XTgeZsjv42WgUQVTk7YLHlmpiqamqfLJA8PY1sbYm3F/GuXEj0WU8zjl45qop6VrxGZ2hust16bOa7xbi/i9POu0iCivBnd5cz2B7aeDO7y5nsD21eqIKK8Gd3lzPYHtqW7NdkTtn9TJO+pbMJIDFpEZjtd7Har6j/Qta3OrIRAREQEReLGcSGEQSSyfu2kgdJ5GjrJA60VqqimJqnSFb7RcW931XBxm7KcafNrO9/wDoPulRVfUspmcXSG7nElx6STclfKqwGIvTeuVXJ8xERQ+IpVs6wj3fU8I8cSnGr7xuGD+J+6FFVN8o5tpsvQaJRKZHOLpCGtIvyAA35AAPzUw7sBFvfxVcnKI5rIRRL4TKXon/AAt7SfCZS9E/4W9pWa3j8N/JCWoo1QZ+p8SkZFTtmL5HAN4rbek7+QcvUpKj72r1u7GdE5iIiPqIiICIiAiIgIiICIiAiIgIiICIiAiIgIiICIiAiIgIiICIiAiIgKAbT8XtwdPHz/GSfmGD/MeoKfqo8bwasxieWV9PNx3HSNPI0bmjqACiXlbVrriz4KImZq7I4i6vvUq/J5fUnvUq/J5fUqsnw970T0cpF1fepV+Ty+pPepV+Ty+pDh73ono5SLq+9Sr8nl9Se9Sr8nl9SHD3vRPRykXV96lX5PL6k96lX5PL6kOHveieiSbMcI4V8lRIN0fEj+s4cY9QsPvqxlzcuYV3mpoovnBt5PO473enebegBdJXbXA2NxYpo89Z+RERHYIiICIiAiIgIiICIiAiIgIiICIiAiIgIiICIiAiIgIiICIiAiIgIiICIiAiIgIiICIiAiIgIiICIiAiIgIiICIiAiIgIiICIiAiIgIiICIiAiIgIiICIiAiIgIiICIiAiIgIiICIiAiIgIiICIiAiIgIiICIiAiIgIiICIiAiIgIiICIiAiIgIiICIiAiIgIiICIiD/2Q=="/>
          <p:cNvSpPr>
            <a:spLocks noChangeAspect="1" noChangeArrowheads="1"/>
          </p:cNvSpPr>
          <p:nvPr/>
        </p:nvSpPr>
        <p:spPr bwMode="auto">
          <a:xfrm>
            <a:off x="1581150" y="-661988"/>
            <a:ext cx="3314700" cy="1381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66633"/>
                </a:solidFill>
                <a:latin typeface="Arial Narrow" pitchFamily="34" charset="0"/>
                <a:cs typeface="Arial" charset="0"/>
              </a:defRPr>
            </a:lvl1pPr>
            <a:lvl2pPr marL="742950" indent="-285750" eaLnBrk="0" hangingPunct="0">
              <a:defRPr sz="2000">
                <a:solidFill>
                  <a:srgbClr val="666633"/>
                </a:solidFill>
                <a:latin typeface="Arial Narrow" pitchFamily="34" charset="0"/>
                <a:cs typeface="Arial" charset="0"/>
              </a:defRPr>
            </a:lvl2pPr>
            <a:lvl3pPr marL="1143000" indent="-228600" eaLnBrk="0" hangingPunct="0">
              <a:defRPr sz="2000">
                <a:solidFill>
                  <a:srgbClr val="666633"/>
                </a:solidFill>
                <a:latin typeface="Arial Narrow" pitchFamily="34" charset="0"/>
                <a:cs typeface="Arial" charset="0"/>
              </a:defRPr>
            </a:lvl3pPr>
            <a:lvl4pPr marL="1600200" indent="-228600" eaLnBrk="0" hangingPunct="0">
              <a:defRPr sz="2000">
                <a:solidFill>
                  <a:srgbClr val="666633"/>
                </a:solidFill>
                <a:latin typeface="Arial Narrow" pitchFamily="34" charset="0"/>
                <a:cs typeface="Arial" charset="0"/>
              </a:defRPr>
            </a:lvl4pPr>
            <a:lvl5pPr marL="2057400" indent="-228600" eaLnBrk="0" hangingPunct="0">
              <a:defRPr sz="2000">
                <a:solidFill>
                  <a:srgbClr val="666633"/>
                </a:solidFill>
                <a:latin typeface="Arial Narrow" pitchFamily="34" charset="0"/>
                <a:cs typeface="Arial" charset="0"/>
              </a:defRPr>
            </a:lvl5pPr>
            <a:lvl6pPr marL="2514600" indent="-228600" eaLnBrk="0" fontAlgn="base" hangingPunct="0">
              <a:spcBef>
                <a:spcPct val="0"/>
              </a:spcBef>
              <a:spcAft>
                <a:spcPct val="0"/>
              </a:spcAft>
              <a:defRPr sz="2000">
                <a:solidFill>
                  <a:srgbClr val="666633"/>
                </a:solidFill>
                <a:latin typeface="Arial Narrow" pitchFamily="34" charset="0"/>
                <a:cs typeface="Arial" charset="0"/>
              </a:defRPr>
            </a:lvl6pPr>
            <a:lvl7pPr marL="2971800" indent="-228600" eaLnBrk="0" fontAlgn="base" hangingPunct="0">
              <a:spcBef>
                <a:spcPct val="0"/>
              </a:spcBef>
              <a:spcAft>
                <a:spcPct val="0"/>
              </a:spcAft>
              <a:defRPr sz="2000">
                <a:solidFill>
                  <a:srgbClr val="666633"/>
                </a:solidFill>
                <a:latin typeface="Arial Narrow" pitchFamily="34" charset="0"/>
                <a:cs typeface="Arial" charset="0"/>
              </a:defRPr>
            </a:lvl7pPr>
            <a:lvl8pPr marL="3429000" indent="-228600" eaLnBrk="0" fontAlgn="base" hangingPunct="0">
              <a:spcBef>
                <a:spcPct val="0"/>
              </a:spcBef>
              <a:spcAft>
                <a:spcPct val="0"/>
              </a:spcAft>
              <a:defRPr sz="2000">
                <a:solidFill>
                  <a:srgbClr val="666633"/>
                </a:solidFill>
                <a:latin typeface="Arial Narrow" pitchFamily="34" charset="0"/>
                <a:cs typeface="Arial" charset="0"/>
              </a:defRPr>
            </a:lvl8pPr>
            <a:lvl9pPr marL="3886200" indent="-228600" eaLnBrk="0" fontAlgn="base" hangingPunct="0">
              <a:spcBef>
                <a:spcPct val="0"/>
              </a:spcBef>
              <a:spcAft>
                <a:spcPct val="0"/>
              </a:spcAft>
              <a:defRPr sz="2000">
                <a:solidFill>
                  <a:srgbClr val="666633"/>
                </a:solidFill>
                <a:latin typeface="Arial Narrow" pitchFamily="34" charset="0"/>
                <a:cs typeface="Arial" charset="0"/>
              </a:defRPr>
            </a:lvl9pPr>
          </a:lstStyle>
          <a:p>
            <a:pPr eaLnBrk="1" hangingPunct="1">
              <a:spcBef>
                <a:spcPct val="50000"/>
              </a:spcBef>
              <a:buFontTx/>
              <a:buChar char="-"/>
              <a:defRPr/>
            </a:pPr>
            <a:endParaRPr lang="fr-FR" altLang="fr-FR">
              <a:effectLst>
                <a:outerShdw blurRad="38100" dist="38100" dir="2700000" algn="tl">
                  <a:srgbClr val="000000">
                    <a:alpha val="43137"/>
                  </a:srgbClr>
                </a:outerShdw>
              </a:effectLst>
            </a:endParaRPr>
          </a:p>
        </p:txBody>
      </p:sp>
      <p:sp>
        <p:nvSpPr>
          <p:cNvPr id="21513" name="AutoShape 12" descr="data:image/jpeg;base64,/9j/4AAQSkZJRgABAQAAAQABAAD/2wCEAAkGBg8QEBUPEBAVEhMVEREYEBEPFBYQFRAQGBkVFBUSFBcYGyYgGRojGRYSHy8gIykpLCwsFiAxNTwqNSYrLCkBCQoKDgwOGg8PGTUiHiQtMS81LzA1NTI1LS00MjU1LyksLC0qLC0sLCwqLC0tLCwsKTIsLCk0LCwsLCwsLCwpLP/AABEIAHgBpAMBIgACEQEDEQH/xAAcAAEBAAMBAQEBAAAAAAAAAAAABQQGBwgDAgH/xABMEAABAwIABgoPBQgCAgMAAAABAAIDBBEFBgcSITETFRZRUlSTlNLTFBciMjQ1QWFxcnOBkbHRM1OhsrMjQnSCg5Kj42TBJWMkQ2L/xAAaAQEAAgMBAAAAAAAAAAAAAAAAAQIDBQYE/8QAMxEAAgECAggEBgICAwAAAAAAAAECAxEEEwUSITFRYZHRQVJxgRQyM7HB8BVCNKEiI+H/2gAMAwEAAhEDEQA/AO4oiIAiIgCIiAgHsmapnjZUmJkRhDWtjjffOYHEkuF9a++1VZx93IQ9FMF+F1frU/6YVhZpSs7LgvBcDzwgpJtt734vj6kfaqs4+7kIeim1VZx93IQ9FWEVNd8ui7F8qPPq+5H2qrOPu5CHoptVWcfdyEPRVhE13y6LsMqPPq+5H2qrOPu5CHoptVWcfdyEPRVhE13y6LsMqPPq+5H2qrOPu5CHoptVWcfdyEPRVhE13y6LsMqPPq+5H2qrOPu5CHoptVWcfdyEPRVhE13y6LsMqPPq+5H2qrOPu5CHoptVWcfdyEPRVhE13y6LsMqPPq+5H2qrOPu5CHoptVWcfdyEPRVhE13y6LsMqPPq+5H2qrOPu5CHoptVWcfdyEPRVhE13y6LsMqPPq+5H2qrOPu5CHoptVWcfdyEPRVhE13y6LsMqPPq+5H2qrOPu5CHoptVWcfdyEPRVhE13y6LsMqPPq+5H2qrOPu5CHoptVWcfdyEPRVhE13y6LsMqPPq+5H2qrOPu5CHoptVWcfdyEPRVhE13y6LsMqPPq+5H2qrOPu5CHoptVWcfdyEPRVhE13y6LsMqPPq+5H2qrOPu5CHoptVWcfdyEPRVhE13y6LsMqPPq+5H2qrOPu5CHoptVWcfdyEPRVhE13y6LsMqPPq+5H2qrOPu5CHoptVWcfdyEPRVhE13y6LsMqPPq+5H2qrOPu5CHoptVWcfdyEPRVhE13y6LsMqPPq+5H2qrOPu5CHoptVWcfdyEPRVhE13y6LsMqPPq+5H2qrOPu5CHoptVWcfdyEPRVhE13y6LsMqPPq+5H2qrOPu5CHoptVWcfdyEPRVhE13y6LsMqPPq+5H2qrOPu5CHoptVWcfdyEPRVhE13y6LsMqPPq+5H2qrOPu5CHoptVV8fdyEP0VhCmu+XRdhlR59X3J+L9W+alhlkN3viY5xAAu4jSbDUi+OKfgNP7CP5Ik9kn6k0neEW+CKyIioZAiIgCIiAj4L8Lq/Wp/wBMKwo+C/C6v1qf9MKwr1N/svsYqXy+7+7CIioZQiIgCIiAIiIAiIgCIiAIiIAiIgCIiAIiIAiIgCIiAIiIAiIgCIiAIiIAiIgCIiAIiIAiIgCIiAIUQoCTin4DT+wj+SJin4DT+wj+SK9T536mKj9OPoisiIqGUIiIAiIgI+C/C6v1qf8ATCsKPgvwur9an/TCsK9Tf7L7GKl8vu/uwiIqGUIiwsNYUZS08lRJ3sbSbcI6mtHnJsPehaMXOSjHezV8bspTKCfsdsOzODQZDsmZmE6Q3vTc2sfeFgYHyvMnnjhkptia9wbsmy5+aTobcZg0XsNei60LAVDJhPCAEhuZJC+dw8kYOc+29o7kekLJyh4vijrXZjbRS/tIgNAbfvmD0Ovo3iFjuztIaLwMZRws1/2ON73e/rb02bkd4Ra5iFjD2bRse43kZ3E2+XtGh38wsfTfeWxrIjjq1KVGo6c96djmL8tFnFvYWokfbf61ueNeMfYNN2Tseyd0wZmdmd95b2PyXn+fv3esfmuz5VfFp9rD/wBql2dTjtG4alXoQhGyk9u17d3PmQ+3Z/wv8/8ArX87dn/C/wA/+tR8kUTXV7g4AjsaTQRf96NdgkwdA4WdEwjeLGkfJNphx6wGDrZToX2XvrM0LB2WWB7w2endE063tfsub5yM0G3ouV0GmqWSMbJG4OY4Atc03DgdRC4Lj7T0sddI2lzRGM24j7xslu7a23kv5PIbhdQyWQytwczZLgF8jogfuydHuJzj71KZj0po/D08PDEUU43tsfNc/E29ERWObOZVGWbMe5nYV81zhfZtdiR92ulRPzmg74B+K81YQ+1k9pJ8yvSdN3jfVb8gqRZ0em8FQw0abpRte99r5cWfVS8ZsNdhUslVmbJmZncZ2ZfOc1muxt319SqLV8pfiuf+l+rGrM0uEhGpXhCW5yS/2S8WMp/ZtUym7F2PPD+72XPtmtLtWYN7fW9ucBpOgeUnyBcKyYeNIfRN+m9bdlexjfGxlFG62yNL5iNBMd7NZ6CQ6/q+dRc3mO0XB46GHoLVTV/F+Lu9vJGfh3KzSQOLIGmocNbmkMjv5nEEn3C3nWuuyx1Z0spY83y3L3W94ssfJfifFVufU1Dc+ONwayM96+S1yXb4ALdHlv5tPYIoWtAa1oa0amtAAA9AUbWMS8BgZ5KpZklvbdv3oc4wZlmjcQ2opiwcOF2fb0tIB+BK6Bg7CcNRGJoXiRjtTm/iD5QfMVp2UrE+GSmfVxxhk0QznFgzdkjHfB1tZA0g69FlpeTDD76etbAT+ynOa5vkEn7jh579z6D5ku0J4HD4zDSxGFWq4747/wB2bvsdaxow52FSvqszZMws7jOzL5zmt12O/vLW8VMpfZ9SKbsbY7tec7Zc+2aL2tmBZ+U7xXN6Yf1GLnOSnxkz2Uv5Ub2lMFgqFXR9WtON5K9nd8FzsdwUvGbDXYVLJVZmyZmZ3GdmXznNbrsba76lUWr5S/Fc/wDS/UYrPcabCQjUrwhLc5Jf7JuK2U3s6qbTdjbHnB5z9lz7ZrS7VmDeWTjnlB2umZD2PsudGH52yZlu6c21s08H8Vz3Jb4zi9Sb8jlSyy+GRfww/PIq3Omno3DLSMaCj/xcb2u9+3nc6FibjRtjA6fYtizZSzNzs+9mtde9hwvwWo1GWfMe5nYV81zhfZtdja/2ao5HPAZP4p/5IlyOv+1k9o/5lLjBaNw1XFV6c43UWrbXs/2dH7dn/C/z/wCtfany0xk/tKR7RvskDz8C1vzW+R4Gpi0f/Hi1D/62fRScN5PqCpYRsLYX27mSBoYQd8gaHeg/gm010cRoyTtKi0uN2/yZOL+OdHXaIZO7tcxSDMeBvgaiPQSs3DmE+xqaWozc/Y2F2bfNzreS9jZefaqCaiqXMzsyWGQgOb5HNOhw8x0H0FdlwzhPsnAklRaxkpM5wHkdbugPfdL7DJjdFU8PVpSg7wm0v180a326/wDhf5/9a/nbs/4X+f8A1rVMnQacJQB9i39rfPtb7N+u67dsNLwYfgxNp6tIUsDg6ip5GtdX+Z8+xoEGWfOc1vYdruAvs2q5tf7NdNWE2ClJ0Niv5LBl7rNUo0GLqUJtZNPU47W79QhRCrHiJOKfgNP7CP5ImKfgNP7CP5Ir1PnfqYqP04+iNLxiyh1lPVSwMEWax9m5zHE2sDpOd51O7adfwYf7HdNSMdPGFR7U/IKKt3Tw9NwTcfA5avjK8akkpvezce2nX8GH+x3TTtp1/Bh/sd01pyK/w9LymL43Eedm5x5TcIu71kR382N5t8HL99sfCf3UfIv6S3TEbF7sSlAcLSyWfLvg/us/lH4krYlrZ1qSk0oJm9pYXESgpSqtPgchGUetY9ztiha92bsh2N4LrCzb3fvL99tOv4MP9jumsPKJ4xm9EX6bFrS2EKNOcVLV3o01XE16c5QU3sbNw7adfwYf7HdNdZiddoO+AvOxXoiDvG+qPkvDjacYauqrG10VXqVdfXd7W/J9FynK/jFnPZQsOhtnzW4ZHcMPoBzv5hvLpGG8KspaeSof3rGE24TtTWjzkkD3rgdDTTYRrQ0m8k8pL3cEHunu9AbfR5lrJHe6CwqlOWJqfLD7/wDi/BtWTPDWD6JkktRMGzPIa1uY92bENOtrSNLvyhZ2UPGPBldS2iqA6aNwdENjkGcDoey5bYXFj6WhW+1Dg7fm5RvRTtQ4O35uUHRUWZnljNHyxPxOvPWvyt6bt1jRMmeMXYtYI3G0c9mP3g+/7N3xNvQ4ruS89Y34vmhq3wC+ZodC46zGdWnfBBHpC7JiLjD2bRskcbyM7ibfz227r+YWPvKlEadoRqRhjKW6W/8AD/HQ4LP37vWPzXZ8qvi0+1h/7XGJ+/d6x+a7PlV8Wn2sP/ar4G00n/lYX1f4OV4rYFqaucxU0gjeI3OLnPdH3ILQRdoJ1kLaJsmWGC0g1DHjg7PIb+bS2y+GR/xg7+Gk/NGuzqbXPHpbSdbDYnUglay3o86UUvYVSRUUrJTG+z4ps7QQdNs02PvDgvQGCq6OeGOaPvHsa5o1WBGo7xGr3LjGVOkzMJPdbRIyJ48/c5h/FhXRMltXsmDY23uY3ysPm7ovA+Dgi3mPTUVXwlLFeLtf3Xc25ERXOSPM+EPtZPaSfMr0nTd431W/ILzZhD7WT2j/AMxXTYss0LWgdiP0AD7Rvk9yxxO503g62JhSyY3tf8cTpa1fKX4rn/pfqxrX+3TDxR/KN+iqY54SFTgN9QGlokjgcGk3IvJHourNnPUcDiMNiKUqsbJzjw4nPcmHjSH0TfpvWflficK9rjqdTx5vuc8EfH5rAyYeNIfRN+m9dNx+xP2whGZYTR3MROgOB76MnyXsLHyEecqDoMZioYbSkJz3OFvTayXkdnaaJ7Ae6bUOzh5nNZY/gfgt9XAsBYbq8EVJzoiL2E0Ml257RqIO+NNnC40+W66BFlioS27opw62loax2nzHPClM1elNF154iVWlHWjLbsNlxwnaygqXOOjseUe9zS1o+JC4piPSukwjTNb5JmuPmazuyfg0qljrlCkrxsLGbFACCWk3dIRqLyNAA3h5d/Rb9YnY00ODgZNhlmnc2xf3DGsbrLWaSTptcnXYavLDZtMFg6+EwU46t5y8OGy23w5nRcp3iub0w/qMXOclJ/8AJM9nL+VdJpquPDWDpAGmISZ7BnEOLXtILXaNYzgD7lyHYazBNW17mFkkbiW5wJZI3SDY/vNIJGjf8hRnn0XG+FrYN7Km3Z7W+62noVavlMP/AIuf+l+oxRqTLJSFv7WCZjvKGZsjb+YlwP4LVMdcoT8INFPDGY4s4EhxznyuHeggaAPML6bKWzXYHROKjiYOcLKLTb9D4ZLPGcfqTfkcqWWXwyL+GH55FayXYlywONZUNLHOYWwxu0Oa02znuHkJtYDXrUXLL4ZF/DD88ig3Ma8K2l04O6Ube+3ubLkc8Bk/in/kiXI6/wC1k9o/5ldcyOeAyfxT/wAkS5HX/aye0f8AmKGfR3+difVfk9Kxd6PQF+1zUZaIgLdiP1feN+ij4Zyu1UzTHTxNgvoz84ySfymwAPuJU3OahoTGTlZwsuLa7kPKDUNkwlUOZqz2tuOE1rWO/EFdBggczFwh2vsR7vc5xePwIWnYpZOqmrkbJUMdFBcFzpLtfKNeawHTp4R0afKun45xhuDKhrRYCncGgaAALAAKvgbbSGIpJ0MLTd9Vxv7bDiOLmBTWVTKYPzM/P7sjOtmtc7Vcby3ntKv443kT01pOK2GRR1cdS5heGZ92tOaTnNc3WfSug9umHij+Ub9FPqbDSUtIqqvhflty37ePKx9cAZKXUtTFUGqa/Y352aIi3O16L52hdEXNu3TDxR/KN+i6NDJnNDtVwD8RdSrHKaSWMcozxa27lu/HqftCiFWNUScU/Aaf2EfyRMU/Aaf2EfyRXqfO/UxUfpx9Ecjx08YVHtT8goqtY6eMKj2p+QUVdDS+SPojjMR9WXqwtsyd4vdk1OyvF4oSHG+p0n7jfwzj6BvrVoonPcGNBLnEBoGsuOgAe9dzxYwG2jpmQjvtcrh+9Ie+Po1AeYBefF1suFlvZ7dG4bOq6z3L9RWRSMPYcFO6CId/PURsaN5mc3Pd8Db0uCrrSuLST4nUqabaXgcXyieMpvRF+mxa2tkyieMpvRF+mxa2uho/Tj6I4vFfXn6v7gr0RB3jfVHyXncr0RB3jfVHyXg0h/X3Ntob+/t+T8VlBFM3MmjbI24ObI0PFxqNisejwDSQuz4aeKN1iM6ONrDY6xcBZ6LVWOjVSaWqnsCIikoYddgemnIM0EcpAIaZWNeQDrAuNC/tDgmngvsMMcWdbO2JjWZ1r2vYadZ+Ky0UWL5k9XVu7cCUcVaDicHIs+izqugimbscsbZGXBzZGh7bjUbFfdEsS6s203J7OZg0WA6WF2fDTxRusRnRxtYc02JFwNWgfBZyIpKylKTvJ3MKtwLTTkOmgjlIFgZWNeQNdgSNS/dDguCAEQwsiDrZwiaGAkaibBZSKLE5k9XVu7cAiIpKEt2K1ATc0cBJ1kws0n4L+blMH8Sp+RZ9FVRRZGb4ir531ZK3KYP4lT8iz6LMfgyAxbAYmGKwGxFoLLDSBm2tYEBZKJZFXVqS3yfUn0uL9HE8SRU0Mbxez442NcLixsQN4lUERSVlOU3eTuY9Zg6GZubNEyRu9I0PH4hSDiHgwm/YcfuBA+F7K+iiyMkK9WmrQk16Mjx4n4Obqo4PfE13zC+m5eg4nByMfRVREsg8RVe+b6s+FJRRQtzIo2xtuTmxtDBc6zYL9VNJHI3MkY17Tra9ocD7ivqikx6zvrX2kGTETBjjc0cX8oLR8AQFnUGL1JTm8NPHGeExjQ7+611QRRZGWWIrSWrKba9WFhVuBKWdwfNTxSuAsHSRteQ3SbAkark/FZqKTFGUou8XYx6LB0MDSyGJkTSblsbQwF2gXsBrsB8FhuxWoCbmjgJOsmFmk7+pVEUWLKrNNtSd3zJQxUwfxOn5Fn0WVTYJp4jeKGOM78cbWfILLRLImVapJWcm/cL51FOyRpZI0Pa4Wc1wDg4bxB1r6IpMadtqJW5TB/EqfkWfRNymD+JU/Is+iqoosjL8RV876slblMH8Sp+RZ9FUa0AWGgeQbwX9RTYpKpOfzNsIUQoUJOKfgNP7CP5ImKfgNP7CP5Ir1PnfqYqP04+iOR46eMKj2p+QUVWsdPGFR7U/IKbg+hfPKyGMXc9wa33+U+YC5PmC6Gm7U03wONrputJLi/ubnkwxe2SU1jx3MZtFfyykaXfyg/F3mXUCbLEwRgxlNAyCPvWNtfyuOsuPnJufeteyj4f7HpthYbSTXaLa2x/vu/EN/m8y0s5PEVdn6jqKUI4PD7fDa/X92GnVeH+y8LwyA/s21ELIfUDx3XvNz7xvLry4Li34bT/xEP52rvSy42Ki4xXA8+i6jqKcpb2zi+UTxlN6Iv02LW1smUTxlN6Iv02LW1tKP04+iNDivrz9X9wV6Ig7xvqj5LzuvREHeN9UfJeDSH9fc22hv7+35PoiItWb8IiIAiIgCIiAIiIAiIgCIiAIiIAiIgCIiAIiIAiIgCIiAIiIAiIgCIiAIiIAiIgCIiAIiIAhUzDOFn04a4Quka5zG3a9jbPe4MaLOPlJGlYQxwjDpo5Y3xvha0lpzXbI4hncRlpsXXkjFv8A9hZFTk1dIxSrQi7N2MrFPwGn9hH8kX6xXLewoM2+bsTLZ9g61vLbRdfxRU+Z+pNL6cfRHIsdPGFR7U/ILcMl2L1murXjS67Yb8HU9/vPc+4760/HTxhUe1PyCoU2UetjY2Ngha1rQ1oEZ0NGgDvluakJzoqMOCOZpVKVLEynU8G7etzsD3AAkmwAuSdAA3yuG414cNZVPmv3HexDejGr46Xe9Z2EcoVdPE6F5YGvbZxYzNOadYvfyjR71rKrhcM6Tcpby+kMdGulCnuKWLfhtP8AxEP52rvS880dU6KRkrLZzHtc2+kZzSCLj3LaO2hhD/1cmekoxWHnVacSdH4ynh4tT8WdcMYOsD4L+bE3gj4Bck7aGEP/AFcmeknbQwh/6uTPSXk+Cqmx/lcPz6FbK60Dsewton1f01uW0EMndudNdwBObUTsF7DU1rwB7guQYwY0VFbmbPmdwH5uY3N76176TwQu4wd431R8lNeMqVOEfHaVwk4V61WaWz/jv9CbuZg4U/OqnrE3MwcKfnVT1irIvHmS4mzyqflRJ3MwcKfnVT1ibmYOFPzqp6xVkTMlxGVT8qJO5mDhT86qesTczBwp+dVPWKsiZkuIyqflRJ3MwcKfnVT1ibmYOFPzqp6xVkTMlxGVT8qJO5mDhT86qesTczBwp+dVPWKsiZkuIyqflRJ3MwcKfnVT1ibmYOFPzqp6xVkTMlxGVT8qJO5mDhT86qesTczBwp+dVPWKsiZkuIyqflRJ3MwcKfnVT1ibmYOFPzqp6xVkTMlxGVT8qJO5mDhT86qesTczBwp+dVPWKsiZkuIyqflRJ3MwcKfnVT1ibmYOFPzqp6xVkTMlxGVT8qJO5mDhT86qesTczBwp+dVPWKsiZkuIyqflRJ3MwcKfnVT1ibmYOFPzqp6xVkTMlxGVT8qJO5mDhT86qesTczBwp+dVPWKsiZkuIyqflRJ3MwcKfnVT1ibmYOFPzqp6xVkTMlxGVT8qJO5mDhT86qesTczBwp+dVPWKsiZkuIyqflRJ3MwcKfnVT1ibmYOFPzqp6xVkTMlxGVT8qJO5mDhT86qesTczBwp+dVPWKsiZkuIyqflRJ3MwcKfnVT1ibmYOFPzqp6xVkTMlxGVT8qJO5mDhT86qesTczBwp+dVPWKsiZkuIyqflRJ3MwcKfnVT1ibmYOFPzqp6xVkTMlxGVT8qJbcXIB967umG0k80gzmOD2kB7zbumhfuTAFO6TZXR3eJhKCSdEoY2POH8rW6NV2gqiia8uIy4cD4UVEyGNsUYsxjQGgkmwHnKL7oqt3LpJKyOW4y4i189XNNHG0se+7SZGi4sPISpna3wl903lWfVEXsjjakUls/fc1k9F0Zycm3t/eA7W+Evum8qz6p2t8JfdN5Vn1RFb46pwX77lP4mhxf77Dtb4S+6byrPqna3wl903lWfVET46pwX77j+JocX++w7W+Evum8qz6p2t8JfdN5Vn1RE+OqcF++4/iaHF/vsO1vhL7pvKM+q7FC2zQD5AL/BEWCtXlVtreB68NhIYe+pfbxP2iIvOewIiIAiIgCIiAIiIAiIgCIiAIiIAiIgCIiAIiIAiIgCIiAIiIAiIgCIiAIiIAiIgCIiAIiIAiIgCIiA/9k="/>
          <p:cNvSpPr>
            <a:spLocks noChangeAspect="1" noChangeArrowheads="1"/>
          </p:cNvSpPr>
          <p:nvPr/>
        </p:nvSpPr>
        <p:spPr bwMode="auto">
          <a:xfrm>
            <a:off x="1581150" y="-15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66633"/>
                </a:solidFill>
                <a:latin typeface="Arial Narrow" pitchFamily="34" charset="0"/>
                <a:cs typeface="Arial" charset="0"/>
              </a:defRPr>
            </a:lvl1pPr>
            <a:lvl2pPr marL="742950" indent="-285750" eaLnBrk="0" hangingPunct="0">
              <a:defRPr sz="2000">
                <a:solidFill>
                  <a:srgbClr val="666633"/>
                </a:solidFill>
                <a:latin typeface="Arial Narrow" pitchFamily="34" charset="0"/>
                <a:cs typeface="Arial" charset="0"/>
              </a:defRPr>
            </a:lvl2pPr>
            <a:lvl3pPr marL="1143000" indent="-228600" eaLnBrk="0" hangingPunct="0">
              <a:defRPr sz="2000">
                <a:solidFill>
                  <a:srgbClr val="666633"/>
                </a:solidFill>
                <a:latin typeface="Arial Narrow" pitchFamily="34" charset="0"/>
                <a:cs typeface="Arial" charset="0"/>
              </a:defRPr>
            </a:lvl3pPr>
            <a:lvl4pPr marL="1600200" indent="-228600" eaLnBrk="0" hangingPunct="0">
              <a:defRPr sz="2000">
                <a:solidFill>
                  <a:srgbClr val="666633"/>
                </a:solidFill>
                <a:latin typeface="Arial Narrow" pitchFamily="34" charset="0"/>
                <a:cs typeface="Arial" charset="0"/>
              </a:defRPr>
            </a:lvl4pPr>
            <a:lvl5pPr marL="2057400" indent="-228600" eaLnBrk="0" hangingPunct="0">
              <a:defRPr sz="2000">
                <a:solidFill>
                  <a:srgbClr val="666633"/>
                </a:solidFill>
                <a:latin typeface="Arial Narrow" pitchFamily="34" charset="0"/>
                <a:cs typeface="Arial" charset="0"/>
              </a:defRPr>
            </a:lvl5pPr>
            <a:lvl6pPr marL="2514600" indent="-228600" eaLnBrk="0" fontAlgn="base" hangingPunct="0">
              <a:spcBef>
                <a:spcPct val="0"/>
              </a:spcBef>
              <a:spcAft>
                <a:spcPct val="0"/>
              </a:spcAft>
              <a:defRPr sz="2000">
                <a:solidFill>
                  <a:srgbClr val="666633"/>
                </a:solidFill>
                <a:latin typeface="Arial Narrow" pitchFamily="34" charset="0"/>
                <a:cs typeface="Arial" charset="0"/>
              </a:defRPr>
            </a:lvl6pPr>
            <a:lvl7pPr marL="2971800" indent="-228600" eaLnBrk="0" fontAlgn="base" hangingPunct="0">
              <a:spcBef>
                <a:spcPct val="0"/>
              </a:spcBef>
              <a:spcAft>
                <a:spcPct val="0"/>
              </a:spcAft>
              <a:defRPr sz="2000">
                <a:solidFill>
                  <a:srgbClr val="666633"/>
                </a:solidFill>
                <a:latin typeface="Arial Narrow" pitchFamily="34" charset="0"/>
                <a:cs typeface="Arial" charset="0"/>
              </a:defRPr>
            </a:lvl7pPr>
            <a:lvl8pPr marL="3429000" indent="-228600" eaLnBrk="0" fontAlgn="base" hangingPunct="0">
              <a:spcBef>
                <a:spcPct val="0"/>
              </a:spcBef>
              <a:spcAft>
                <a:spcPct val="0"/>
              </a:spcAft>
              <a:defRPr sz="2000">
                <a:solidFill>
                  <a:srgbClr val="666633"/>
                </a:solidFill>
                <a:latin typeface="Arial Narrow" pitchFamily="34" charset="0"/>
                <a:cs typeface="Arial" charset="0"/>
              </a:defRPr>
            </a:lvl8pPr>
            <a:lvl9pPr marL="3886200" indent="-228600" eaLnBrk="0" fontAlgn="base" hangingPunct="0">
              <a:spcBef>
                <a:spcPct val="0"/>
              </a:spcBef>
              <a:spcAft>
                <a:spcPct val="0"/>
              </a:spcAft>
              <a:defRPr sz="2000">
                <a:solidFill>
                  <a:srgbClr val="666633"/>
                </a:solidFill>
                <a:latin typeface="Arial Narrow" pitchFamily="34" charset="0"/>
                <a:cs typeface="Arial" charset="0"/>
              </a:defRPr>
            </a:lvl9pPr>
          </a:lstStyle>
          <a:p>
            <a:pPr eaLnBrk="1" hangingPunct="1">
              <a:spcBef>
                <a:spcPct val="50000"/>
              </a:spcBef>
              <a:buFontTx/>
              <a:buChar char="-"/>
              <a:defRPr/>
            </a:pPr>
            <a:endParaRPr lang="fr-FR" altLang="fr-FR">
              <a:effectLst>
                <a:outerShdw blurRad="38100" dist="38100" dir="2700000" algn="tl">
                  <a:srgbClr val="000000">
                    <a:alpha val="43137"/>
                  </a:srgbClr>
                </a:outerShdw>
              </a:effectLst>
            </a:endParaRPr>
          </a:p>
        </p:txBody>
      </p:sp>
      <p:pic>
        <p:nvPicPr>
          <p:cNvPr id="24580" name="Imag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79951" y="2458081"/>
            <a:ext cx="1292538" cy="139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à coins arrondis 22"/>
          <p:cNvSpPr/>
          <p:nvPr/>
        </p:nvSpPr>
        <p:spPr bwMode="auto">
          <a:xfrm>
            <a:off x="2573338" y="1706564"/>
            <a:ext cx="2322512" cy="859857"/>
          </a:xfrm>
          <a:prstGeom prst="roundRect">
            <a:avLst>
              <a:gd name="adj" fmla="val 13416"/>
            </a:avLst>
          </a:prstGeom>
          <a:solidFill>
            <a:srgbClr val="FFCCFF"/>
          </a:solidFill>
          <a:ln w="9525" cap="flat"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algn="ctr" eaLnBrk="1" hangingPunct="1">
              <a:spcBef>
                <a:spcPct val="50000"/>
              </a:spcBef>
              <a:defRPr/>
            </a:pPr>
            <a:r>
              <a:rPr lang="fr-FR" sz="1400" b="1" dirty="0"/>
              <a:t>Formations</a:t>
            </a:r>
          </a:p>
          <a:p>
            <a:pPr algn="ctr" eaLnBrk="1" hangingPunct="1">
              <a:spcBef>
                <a:spcPct val="50000"/>
              </a:spcBef>
              <a:defRPr/>
            </a:pPr>
            <a:r>
              <a:rPr lang="fr-FR" sz="1400" b="1" dirty="0"/>
              <a:t>Préventions risques routiers</a:t>
            </a:r>
          </a:p>
        </p:txBody>
      </p:sp>
      <p:sp>
        <p:nvSpPr>
          <p:cNvPr id="35" name="Rectangle à coins arrondis 34"/>
          <p:cNvSpPr/>
          <p:nvPr/>
        </p:nvSpPr>
        <p:spPr bwMode="auto">
          <a:xfrm>
            <a:off x="8145697" y="1765216"/>
            <a:ext cx="2159000" cy="915930"/>
          </a:xfrm>
          <a:prstGeom prst="roundRect">
            <a:avLst>
              <a:gd name="adj" fmla="val 13416"/>
            </a:avLst>
          </a:prstGeom>
          <a:solidFill>
            <a:srgbClr val="FFCCFF"/>
          </a:solidFill>
          <a:ln w="9525" cap="flat"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algn="ctr" eaLnBrk="1" hangingPunct="1">
              <a:spcBef>
                <a:spcPct val="50000"/>
              </a:spcBef>
              <a:defRPr/>
            </a:pPr>
            <a:r>
              <a:rPr lang="fr-FR" sz="1400" b="1" dirty="0"/>
              <a:t>Formations (Audit)</a:t>
            </a:r>
          </a:p>
          <a:p>
            <a:pPr algn="ctr" eaLnBrk="1" hangingPunct="1">
              <a:spcBef>
                <a:spcPct val="50000"/>
              </a:spcBef>
              <a:defRPr/>
            </a:pPr>
            <a:r>
              <a:rPr lang="fr-FR" sz="1400" b="1" dirty="0"/>
              <a:t>Conduite éco-préventive</a:t>
            </a:r>
          </a:p>
        </p:txBody>
      </p:sp>
      <p:sp>
        <p:nvSpPr>
          <p:cNvPr id="39" name="Rectangle à coins arrondis 38"/>
          <p:cNvSpPr/>
          <p:nvPr/>
        </p:nvSpPr>
        <p:spPr bwMode="auto">
          <a:xfrm>
            <a:off x="2951397" y="1254127"/>
            <a:ext cx="1574800" cy="285750"/>
          </a:xfrm>
          <a:prstGeom prst="roundRect">
            <a:avLst>
              <a:gd name="adj" fmla="val 13416"/>
            </a:avLst>
          </a:prstGeom>
          <a:solidFill>
            <a:srgbClr val="FF99FF"/>
          </a:solidFill>
          <a:ln w="9525" cap="flat"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p:spPr>
        <p:txBody>
          <a:bodyPr lIns="36000" rIns="36000" anchor="ctr"/>
          <a:lstStyle/>
          <a:p>
            <a:pPr algn="ctr" eaLnBrk="1" hangingPunct="1">
              <a:spcBef>
                <a:spcPct val="50000"/>
              </a:spcBef>
              <a:defRPr/>
            </a:pPr>
            <a:r>
              <a:rPr lang="fr-FR" sz="1400" b="1" dirty="0"/>
              <a:t>sites Centaure</a:t>
            </a:r>
          </a:p>
        </p:txBody>
      </p:sp>
      <p:sp>
        <p:nvSpPr>
          <p:cNvPr id="41" name="Rectangle à coins arrondis 40"/>
          <p:cNvSpPr/>
          <p:nvPr/>
        </p:nvSpPr>
        <p:spPr bwMode="auto">
          <a:xfrm>
            <a:off x="8643935" y="1222946"/>
            <a:ext cx="1016899" cy="382094"/>
          </a:xfrm>
          <a:prstGeom prst="roundRect">
            <a:avLst>
              <a:gd name="adj" fmla="val 13416"/>
            </a:avLst>
          </a:prstGeom>
          <a:solidFill>
            <a:srgbClr val="FF99FF"/>
          </a:solidFill>
          <a:ln w="9525" cap="flat"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p:spPr>
        <p:txBody>
          <a:bodyPr lIns="36000" rIns="36000" anchor="ctr"/>
          <a:lstStyle/>
          <a:p>
            <a:pPr algn="ctr" eaLnBrk="1" hangingPunct="1">
              <a:spcBef>
                <a:spcPct val="50000"/>
              </a:spcBef>
              <a:defRPr/>
            </a:pPr>
            <a:r>
              <a:rPr lang="fr-FR" sz="1400" b="1" dirty="0"/>
              <a:t>sites Client</a:t>
            </a:r>
          </a:p>
        </p:txBody>
      </p:sp>
      <p:sp>
        <p:nvSpPr>
          <p:cNvPr id="42" name="Rectangle à coins arrondis 41"/>
          <p:cNvSpPr/>
          <p:nvPr/>
        </p:nvSpPr>
        <p:spPr bwMode="auto">
          <a:xfrm>
            <a:off x="2659297" y="3746501"/>
            <a:ext cx="1914525" cy="565150"/>
          </a:xfrm>
          <a:prstGeom prst="roundRect">
            <a:avLst>
              <a:gd name="adj" fmla="val 27554"/>
            </a:avLst>
          </a:prstGeom>
          <a:solidFill>
            <a:srgbClr val="FFCCFF"/>
          </a:solidFill>
          <a:ln w="9525" cap="flat"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algn="ctr" eaLnBrk="1" hangingPunct="1">
              <a:spcBef>
                <a:spcPct val="50000"/>
              </a:spcBef>
              <a:defRPr/>
            </a:pPr>
            <a:r>
              <a:rPr lang="fr-FR" sz="1400" b="1" dirty="0"/>
              <a:t>Interventions</a:t>
            </a:r>
          </a:p>
          <a:p>
            <a:pPr algn="ctr" eaLnBrk="1" hangingPunct="1">
              <a:spcBef>
                <a:spcPct val="50000"/>
              </a:spcBef>
              <a:defRPr/>
            </a:pPr>
            <a:r>
              <a:rPr lang="fr-FR" sz="1400" b="1" dirty="0"/>
              <a:t> thématiques</a:t>
            </a:r>
          </a:p>
        </p:txBody>
      </p:sp>
      <p:sp>
        <p:nvSpPr>
          <p:cNvPr id="43" name="Rectangle à coins arrondis 42"/>
          <p:cNvSpPr/>
          <p:nvPr/>
        </p:nvSpPr>
        <p:spPr bwMode="auto">
          <a:xfrm>
            <a:off x="3060141" y="4565650"/>
            <a:ext cx="1357312" cy="295275"/>
          </a:xfrm>
          <a:prstGeom prst="roundRect">
            <a:avLst>
              <a:gd name="adj" fmla="val 13416"/>
            </a:avLst>
          </a:prstGeom>
          <a:solidFill>
            <a:srgbClr val="FF99FF"/>
          </a:solidFill>
          <a:ln w="9525" cap="flat"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p:spPr>
        <p:txBody>
          <a:bodyPr lIns="36000" rIns="36000" anchor="ctr"/>
          <a:lstStyle/>
          <a:p>
            <a:pPr algn="ctr" eaLnBrk="1" hangingPunct="1">
              <a:spcBef>
                <a:spcPct val="50000"/>
              </a:spcBef>
              <a:defRPr/>
            </a:pPr>
            <a:r>
              <a:rPr lang="fr-FR" sz="1400" b="1" dirty="0"/>
              <a:t>sites Client</a:t>
            </a:r>
          </a:p>
        </p:txBody>
      </p:sp>
      <p:sp>
        <p:nvSpPr>
          <p:cNvPr id="24587" name="ZoneTexte 30"/>
          <p:cNvSpPr txBox="1">
            <a:spLocks noChangeArrowheads="1"/>
          </p:cNvSpPr>
          <p:nvPr/>
        </p:nvSpPr>
        <p:spPr bwMode="auto">
          <a:xfrm>
            <a:off x="3657600" y="15876"/>
            <a:ext cx="50780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rgbClr val="666633"/>
                </a:solidFill>
                <a:latin typeface="Arial Narrow" panose="020B0606020202030204" pitchFamily="34" charset="0"/>
              </a:defRPr>
            </a:lvl1pPr>
            <a:lvl2pPr marL="742950" indent="-285750">
              <a:defRPr sz="2000">
                <a:solidFill>
                  <a:srgbClr val="666633"/>
                </a:solidFill>
                <a:latin typeface="Arial Narrow" panose="020B0606020202030204" pitchFamily="34" charset="0"/>
              </a:defRPr>
            </a:lvl2pPr>
            <a:lvl3pPr marL="1143000" indent="-228600">
              <a:defRPr sz="2000">
                <a:solidFill>
                  <a:srgbClr val="666633"/>
                </a:solidFill>
                <a:latin typeface="Arial Narrow" panose="020B0606020202030204" pitchFamily="34" charset="0"/>
              </a:defRPr>
            </a:lvl3pPr>
            <a:lvl4pPr marL="1600200" indent="-228600">
              <a:defRPr sz="2000">
                <a:solidFill>
                  <a:srgbClr val="666633"/>
                </a:solidFill>
                <a:latin typeface="Arial Narrow" panose="020B0606020202030204" pitchFamily="34" charset="0"/>
              </a:defRPr>
            </a:lvl4pPr>
            <a:lvl5pPr marL="2057400" indent="-228600">
              <a:defRPr sz="2000">
                <a:solidFill>
                  <a:srgbClr val="666633"/>
                </a:solidFill>
                <a:latin typeface="Arial Narrow" panose="020B0606020202030204" pitchFamily="34" charset="0"/>
              </a:defRPr>
            </a:lvl5pPr>
            <a:lvl6pPr marL="2514600" indent="-228600" eaLnBrk="0" fontAlgn="base" hangingPunct="0">
              <a:spcBef>
                <a:spcPct val="0"/>
              </a:spcBef>
              <a:spcAft>
                <a:spcPct val="0"/>
              </a:spcAft>
              <a:defRPr sz="2000">
                <a:solidFill>
                  <a:srgbClr val="666633"/>
                </a:solidFill>
                <a:latin typeface="Arial Narrow" panose="020B0606020202030204" pitchFamily="34" charset="0"/>
              </a:defRPr>
            </a:lvl6pPr>
            <a:lvl7pPr marL="2971800" indent="-228600" eaLnBrk="0" fontAlgn="base" hangingPunct="0">
              <a:spcBef>
                <a:spcPct val="0"/>
              </a:spcBef>
              <a:spcAft>
                <a:spcPct val="0"/>
              </a:spcAft>
              <a:defRPr sz="2000">
                <a:solidFill>
                  <a:srgbClr val="666633"/>
                </a:solidFill>
                <a:latin typeface="Arial Narrow" panose="020B0606020202030204" pitchFamily="34" charset="0"/>
              </a:defRPr>
            </a:lvl7pPr>
            <a:lvl8pPr marL="3429000" indent="-228600" eaLnBrk="0" fontAlgn="base" hangingPunct="0">
              <a:spcBef>
                <a:spcPct val="0"/>
              </a:spcBef>
              <a:spcAft>
                <a:spcPct val="0"/>
              </a:spcAft>
              <a:defRPr sz="2000">
                <a:solidFill>
                  <a:srgbClr val="666633"/>
                </a:solidFill>
                <a:latin typeface="Arial Narrow" panose="020B0606020202030204" pitchFamily="34" charset="0"/>
              </a:defRPr>
            </a:lvl8pPr>
            <a:lvl9pPr marL="3886200" indent="-228600" eaLnBrk="0" fontAlgn="base" hangingPunct="0">
              <a:spcBef>
                <a:spcPct val="0"/>
              </a:spcBef>
              <a:spcAft>
                <a:spcPct val="0"/>
              </a:spcAft>
              <a:defRPr sz="2000">
                <a:solidFill>
                  <a:srgbClr val="666633"/>
                </a:solidFill>
                <a:latin typeface="Arial Narrow" panose="020B0606020202030204" pitchFamily="34" charset="0"/>
              </a:defRPr>
            </a:lvl9pPr>
          </a:lstStyle>
          <a:p>
            <a:pPr eaLnBrk="1" hangingPunct="1">
              <a:spcBef>
                <a:spcPct val="50000"/>
              </a:spcBef>
            </a:pPr>
            <a:r>
              <a:rPr lang="fr-FR" altLang="fr-FR" sz="2400" b="1" dirty="0">
                <a:solidFill>
                  <a:srgbClr val="990000"/>
                </a:solidFill>
                <a:cs typeface="Arial" panose="020B0604020202020204" pitchFamily="34" charset="0"/>
              </a:rPr>
              <a:t>Les savoir-faire de Centaure Grand Est</a:t>
            </a:r>
            <a:endParaRPr lang="fr-FR" altLang="fr-FR" sz="2400" dirty="0">
              <a:cs typeface="Arial" panose="020B0604020202020204" pitchFamily="34" charset="0"/>
            </a:endParaRPr>
          </a:p>
        </p:txBody>
      </p:sp>
      <p:sp>
        <p:nvSpPr>
          <p:cNvPr id="45" name="Flèche droite 44"/>
          <p:cNvSpPr/>
          <p:nvPr/>
        </p:nvSpPr>
        <p:spPr bwMode="auto">
          <a:xfrm rot="16200000" flipH="1" flipV="1">
            <a:off x="5938545" y="4198819"/>
            <a:ext cx="708025" cy="733663"/>
          </a:xfrm>
          <a:prstGeom prst="rightArrow">
            <a:avLst/>
          </a:prstGeom>
          <a:solidFill>
            <a:srgbClr val="D60093"/>
          </a:solidFill>
          <a:ln w="9525" cap="flat" cmpd="sng" algn="ctr">
            <a:noFill/>
            <a:prstDash val="solid"/>
            <a:round/>
            <a:headEnd type="none" w="med" len="med"/>
            <a:tailEnd type="none" w="med" len="med"/>
          </a:ln>
          <a:effectLst/>
        </p:spPr>
        <p:txBody>
          <a:bodyPr>
            <a:spAutoFit/>
          </a:bodyPr>
          <a:lstStyle/>
          <a:p>
            <a:pPr eaLnBrk="1" hangingPunct="1">
              <a:spcBef>
                <a:spcPct val="50000"/>
              </a:spcBef>
              <a:buFontTx/>
              <a:buChar char="-"/>
              <a:defRPr/>
            </a:pPr>
            <a:endParaRPr lang="fr-FR">
              <a:effectLst>
                <a:outerShdw blurRad="38100" dist="38100" dir="2700000" algn="tl">
                  <a:srgbClr val="000000">
                    <a:alpha val="43137"/>
                  </a:srgbClr>
                </a:outerShdw>
              </a:effectLst>
            </a:endParaRPr>
          </a:p>
        </p:txBody>
      </p:sp>
      <p:sp>
        <p:nvSpPr>
          <p:cNvPr id="46" name="Flèche droite 45"/>
          <p:cNvSpPr/>
          <p:nvPr/>
        </p:nvSpPr>
        <p:spPr bwMode="auto">
          <a:xfrm rot="12981456">
            <a:off x="4996162" y="2049991"/>
            <a:ext cx="708025" cy="733663"/>
          </a:xfrm>
          <a:prstGeom prst="rightArrow">
            <a:avLst/>
          </a:prstGeom>
          <a:solidFill>
            <a:srgbClr val="D60093"/>
          </a:solidFill>
          <a:ln w="9525" cap="flat" cmpd="sng" algn="ctr">
            <a:noFill/>
            <a:prstDash val="solid"/>
            <a:round/>
            <a:headEnd type="none" w="med" len="med"/>
            <a:tailEnd type="none" w="med" len="med"/>
          </a:ln>
          <a:effectLst/>
        </p:spPr>
        <p:txBody>
          <a:bodyPr>
            <a:spAutoFit/>
          </a:bodyPr>
          <a:lstStyle/>
          <a:p>
            <a:pPr eaLnBrk="1" hangingPunct="1">
              <a:spcBef>
                <a:spcPct val="50000"/>
              </a:spcBef>
              <a:buFontTx/>
              <a:buChar char="-"/>
              <a:defRPr/>
            </a:pPr>
            <a:endParaRPr lang="fr-FR">
              <a:effectLst>
                <a:outerShdw blurRad="38100" dist="38100" dir="2700000" algn="tl">
                  <a:srgbClr val="000000">
                    <a:alpha val="43137"/>
                  </a:srgbClr>
                </a:outerShdw>
              </a:effectLst>
            </a:endParaRPr>
          </a:p>
        </p:txBody>
      </p:sp>
      <p:sp>
        <p:nvSpPr>
          <p:cNvPr id="47" name="Flèche droite 46"/>
          <p:cNvSpPr/>
          <p:nvPr/>
        </p:nvSpPr>
        <p:spPr bwMode="auto">
          <a:xfrm rot="9279851" flipV="1">
            <a:off x="4794229" y="3413498"/>
            <a:ext cx="708025" cy="733663"/>
          </a:xfrm>
          <a:prstGeom prst="rightArrow">
            <a:avLst/>
          </a:prstGeom>
          <a:solidFill>
            <a:srgbClr val="D60093"/>
          </a:solidFill>
          <a:ln w="9525" cap="flat" cmpd="sng" algn="ctr">
            <a:noFill/>
            <a:prstDash val="solid"/>
            <a:round/>
            <a:headEnd type="none" w="med" len="med"/>
            <a:tailEnd type="none" w="med" len="med"/>
          </a:ln>
          <a:effectLst/>
        </p:spPr>
        <p:txBody>
          <a:bodyPr>
            <a:spAutoFit/>
          </a:bodyPr>
          <a:lstStyle/>
          <a:p>
            <a:pPr eaLnBrk="1" hangingPunct="1">
              <a:spcBef>
                <a:spcPct val="50000"/>
              </a:spcBef>
              <a:buFontTx/>
              <a:buChar char="-"/>
              <a:defRPr/>
            </a:pPr>
            <a:endParaRPr lang="fr-FR">
              <a:effectLst>
                <a:outerShdw blurRad="38100" dist="38100" dir="2700000" algn="tl">
                  <a:srgbClr val="000000">
                    <a:alpha val="43137"/>
                  </a:srgbClr>
                </a:outerShdw>
              </a:effectLst>
            </a:endParaRPr>
          </a:p>
        </p:txBody>
      </p:sp>
      <p:sp>
        <p:nvSpPr>
          <p:cNvPr id="48" name="Rectangle à coins arrondis 47"/>
          <p:cNvSpPr/>
          <p:nvPr/>
        </p:nvSpPr>
        <p:spPr bwMode="auto">
          <a:xfrm>
            <a:off x="5424256" y="4994237"/>
            <a:ext cx="1763945" cy="585824"/>
          </a:xfrm>
          <a:prstGeom prst="roundRect">
            <a:avLst>
              <a:gd name="adj" fmla="val 13416"/>
            </a:avLst>
          </a:prstGeom>
          <a:solidFill>
            <a:srgbClr val="FFCCFF"/>
          </a:solidFill>
          <a:ln w="9525" cap="flat"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algn="ctr" eaLnBrk="1" hangingPunct="1">
              <a:spcBef>
                <a:spcPct val="50000"/>
              </a:spcBef>
              <a:defRPr/>
            </a:pPr>
            <a:r>
              <a:rPr lang="fr-FR" sz="1400" b="1" dirty="0"/>
              <a:t>Analyse </a:t>
            </a:r>
          </a:p>
          <a:p>
            <a:pPr algn="ctr" eaLnBrk="1" hangingPunct="1">
              <a:spcBef>
                <a:spcPct val="50000"/>
              </a:spcBef>
              <a:defRPr/>
            </a:pPr>
            <a:r>
              <a:rPr lang="fr-FR" sz="1400" b="1" dirty="0"/>
              <a:t>de sinistralité</a:t>
            </a:r>
          </a:p>
        </p:txBody>
      </p:sp>
      <p:sp>
        <p:nvSpPr>
          <p:cNvPr id="49" name="Rectangle à coins arrondis 48"/>
          <p:cNvSpPr/>
          <p:nvPr/>
        </p:nvSpPr>
        <p:spPr bwMode="auto">
          <a:xfrm>
            <a:off x="7837826" y="3808645"/>
            <a:ext cx="1914525" cy="565150"/>
          </a:xfrm>
          <a:prstGeom prst="roundRect">
            <a:avLst>
              <a:gd name="adj" fmla="val 13416"/>
            </a:avLst>
          </a:prstGeom>
          <a:solidFill>
            <a:srgbClr val="FFCCFF"/>
          </a:solidFill>
          <a:ln w="9525" cap="flat"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algn="ctr" eaLnBrk="1" hangingPunct="1">
              <a:spcBef>
                <a:spcPct val="50000"/>
              </a:spcBef>
              <a:defRPr/>
            </a:pPr>
            <a:r>
              <a:rPr lang="fr-FR" sz="1400" b="1" dirty="0"/>
              <a:t>Sensibilisation</a:t>
            </a:r>
          </a:p>
          <a:p>
            <a:pPr algn="ctr" eaLnBrk="1" hangingPunct="1">
              <a:spcBef>
                <a:spcPct val="50000"/>
              </a:spcBef>
              <a:defRPr/>
            </a:pPr>
            <a:r>
              <a:rPr lang="fr-FR" sz="1400" b="1" dirty="0"/>
              <a:t>E-Learning</a:t>
            </a:r>
          </a:p>
        </p:txBody>
      </p:sp>
      <p:sp>
        <p:nvSpPr>
          <p:cNvPr id="50" name="Flèche droite 49"/>
          <p:cNvSpPr/>
          <p:nvPr/>
        </p:nvSpPr>
        <p:spPr bwMode="auto">
          <a:xfrm rot="8771841" flipH="1">
            <a:off x="7094554" y="2174531"/>
            <a:ext cx="780305" cy="733663"/>
          </a:xfrm>
          <a:prstGeom prst="rightArrow">
            <a:avLst/>
          </a:prstGeom>
          <a:solidFill>
            <a:srgbClr val="D60093"/>
          </a:solidFill>
          <a:ln w="9525" cap="flat" cmpd="sng" algn="ctr">
            <a:noFill/>
            <a:prstDash val="solid"/>
            <a:round/>
            <a:headEnd type="none" w="med" len="med"/>
            <a:tailEnd type="none" w="med" len="med"/>
          </a:ln>
          <a:effectLst/>
        </p:spPr>
        <p:txBody>
          <a:bodyPr wrap="square">
            <a:spAutoFit/>
          </a:bodyPr>
          <a:lstStyle/>
          <a:p>
            <a:pPr eaLnBrk="1" hangingPunct="1">
              <a:spcBef>
                <a:spcPct val="50000"/>
              </a:spcBef>
              <a:buFontTx/>
              <a:buChar char="-"/>
              <a:defRPr/>
            </a:pPr>
            <a:endParaRPr lang="fr-FR">
              <a:effectLst>
                <a:outerShdw blurRad="38100" dist="38100" dir="2700000" algn="tl">
                  <a:srgbClr val="000000">
                    <a:alpha val="43137"/>
                  </a:srgbClr>
                </a:outerShdw>
              </a:effectLst>
            </a:endParaRPr>
          </a:p>
        </p:txBody>
      </p:sp>
      <p:sp>
        <p:nvSpPr>
          <p:cNvPr id="51" name="Flèche droite 50"/>
          <p:cNvSpPr/>
          <p:nvPr/>
        </p:nvSpPr>
        <p:spPr bwMode="auto">
          <a:xfrm rot="12320149" flipH="1" flipV="1">
            <a:off x="6950185" y="3365516"/>
            <a:ext cx="708025" cy="733663"/>
          </a:xfrm>
          <a:prstGeom prst="rightArrow">
            <a:avLst/>
          </a:prstGeom>
          <a:solidFill>
            <a:srgbClr val="D60093"/>
          </a:solidFill>
          <a:ln w="9525" cap="flat" cmpd="sng" algn="ctr">
            <a:noFill/>
            <a:prstDash val="solid"/>
            <a:round/>
            <a:headEnd type="none" w="med" len="med"/>
            <a:tailEnd type="none" w="med" len="med"/>
          </a:ln>
          <a:effectLst/>
        </p:spPr>
        <p:txBody>
          <a:bodyPr>
            <a:spAutoFit/>
          </a:bodyPr>
          <a:lstStyle/>
          <a:p>
            <a:pPr eaLnBrk="1" hangingPunct="1">
              <a:spcBef>
                <a:spcPct val="50000"/>
              </a:spcBef>
              <a:buFontTx/>
              <a:buChar char="-"/>
              <a:defRPr/>
            </a:pPr>
            <a:endParaRPr lang="fr-FR">
              <a:effectLst>
                <a:outerShdw blurRad="38100" dist="38100" dir="2700000" algn="tl">
                  <a:srgbClr val="000000">
                    <a:alpha val="43137"/>
                  </a:srgbClr>
                </a:outerShdw>
              </a:effectLst>
            </a:endParaRPr>
          </a:p>
        </p:txBody>
      </p:sp>
      <p:sp>
        <p:nvSpPr>
          <p:cNvPr id="52" name="Rectangle à coins arrondis 51"/>
          <p:cNvSpPr/>
          <p:nvPr/>
        </p:nvSpPr>
        <p:spPr bwMode="auto">
          <a:xfrm>
            <a:off x="8266007" y="4502196"/>
            <a:ext cx="1223963" cy="287337"/>
          </a:xfrm>
          <a:prstGeom prst="roundRect">
            <a:avLst>
              <a:gd name="adj" fmla="val 13416"/>
            </a:avLst>
          </a:prstGeom>
          <a:solidFill>
            <a:srgbClr val="FF99FF"/>
          </a:solidFill>
          <a:ln w="9525" cap="flat"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p:spPr>
        <p:txBody>
          <a:bodyPr lIns="36000" rIns="36000" anchor="ctr"/>
          <a:lstStyle/>
          <a:p>
            <a:pPr algn="ctr" eaLnBrk="1" hangingPunct="1">
              <a:spcBef>
                <a:spcPct val="50000"/>
              </a:spcBef>
              <a:defRPr/>
            </a:pPr>
            <a:r>
              <a:rPr lang="fr-FR" sz="1400" b="1" dirty="0"/>
              <a:t>à distance</a:t>
            </a:r>
          </a:p>
        </p:txBody>
      </p:sp>
    </p:spTree>
    <p:extLst>
      <p:ext uri="{BB962C8B-B14F-4D97-AF65-F5344CB8AC3E}">
        <p14:creationId xmlns:p14="http://schemas.microsoft.com/office/powerpoint/2010/main" val="722069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oneTexte 20"/>
          <p:cNvSpPr txBox="1">
            <a:spLocks noChangeArrowheads="1"/>
          </p:cNvSpPr>
          <p:nvPr/>
        </p:nvSpPr>
        <p:spPr bwMode="auto">
          <a:xfrm>
            <a:off x="3852909" y="15876"/>
            <a:ext cx="4048216"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rgbClr val="666633"/>
                </a:solidFill>
                <a:latin typeface="Arial Narrow" panose="020B0606020202030204" pitchFamily="34" charset="0"/>
              </a:defRPr>
            </a:lvl1pPr>
            <a:lvl2pPr marL="742950" indent="-285750">
              <a:defRPr sz="2000">
                <a:solidFill>
                  <a:srgbClr val="666633"/>
                </a:solidFill>
                <a:latin typeface="Arial Narrow" panose="020B0606020202030204" pitchFamily="34" charset="0"/>
              </a:defRPr>
            </a:lvl2pPr>
            <a:lvl3pPr marL="1143000" indent="-228600">
              <a:defRPr sz="2000">
                <a:solidFill>
                  <a:srgbClr val="666633"/>
                </a:solidFill>
                <a:latin typeface="Arial Narrow" panose="020B0606020202030204" pitchFamily="34" charset="0"/>
              </a:defRPr>
            </a:lvl3pPr>
            <a:lvl4pPr marL="1600200" indent="-228600">
              <a:defRPr sz="2000">
                <a:solidFill>
                  <a:srgbClr val="666633"/>
                </a:solidFill>
                <a:latin typeface="Arial Narrow" panose="020B0606020202030204" pitchFamily="34" charset="0"/>
              </a:defRPr>
            </a:lvl4pPr>
            <a:lvl5pPr marL="2057400" indent="-228600">
              <a:defRPr sz="2000">
                <a:solidFill>
                  <a:srgbClr val="666633"/>
                </a:solidFill>
                <a:latin typeface="Arial Narrow" panose="020B0606020202030204" pitchFamily="34" charset="0"/>
              </a:defRPr>
            </a:lvl5pPr>
            <a:lvl6pPr marL="2514600" indent="-228600" eaLnBrk="0" fontAlgn="base" hangingPunct="0">
              <a:spcBef>
                <a:spcPct val="0"/>
              </a:spcBef>
              <a:spcAft>
                <a:spcPct val="0"/>
              </a:spcAft>
              <a:defRPr sz="2000">
                <a:solidFill>
                  <a:srgbClr val="666633"/>
                </a:solidFill>
                <a:latin typeface="Arial Narrow" panose="020B0606020202030204" pitchFamily="34" charset="0"/>
              </a:defRPr>
            </a:lvl6pPr>
            <a:lvl7pPr marL="2971800" indent="-228600" eaLnBrk="0" fontAlgn="base" hangingPunct="0">
              <a:spcBef>
                <a:spcPct val="0"/>
              </a:spcBef>
              <a:spcAft>
                <a:spcPct val="0"/>
              </a:spcAft>
              <a:defRPr sz="2000">
                <a:solidFill>
                  <a:srgbClr val="666633"/>
                </a:solidFill>
                <a:latin typeface="Arial Narrow" panose="020B0606020202030204" pitchFamily="34" charset="0"/>
              </a:defRPr>
            </a:lvl7pPr>
            <a:lvl8pPr marL="3429000" indent="-228600" eaLnBrk="0" fontAlgn="base" hangingPunct="0">
              <a:spcBef>
                <a:spcPct val="0"/>
              </a:spcBef>
              <a:spcAft>
                <a:spcPct val="0"/>
              </a:spcAft>
              <a:defRPr sz="2000">
                <a:solidFill>
                  <a:srgbClr val="666633"/>
                </a:solidFill>
                <a:latin typeface="Arial Narrow" panose="020B0606020202030204" pitchFamily="34" charset="0"/>
              </a:defRPr>
            </a:lvl8pPr>
            <a:lvl9pPr marL="3886200" indent="-228600" eaLnBrk="0" fontAlgn="base" hangingPunct="0">
              <a:spcBef>
                <a:spcPct val="0"/>
              </a:spcBef>
              <a:spcAft>
                <a:spcPct val="0"/>
              </a:spcAft>
              <a:defRPr sz="2000">
                <a:solidFill>
                  <a:srgbClr val="666633"/>
                </a:solidFill>
                <a:latin typeface="Arial Narrow" panose="020B0606020202030204" pitchFamily="34" charset="0"/>
              </a:defRPr>
            </a:lvl9pPr>
          </a:lstStyle>
          <a:p>
            <a:pPr eaLnBrk="1" hangingPunct="1">
              <a:spcBef>
                <a:spcPct val="50000"/>
              </a:spcBef>
            </a:pPr>
            <a:r>
              <a:rPr lang="fr-FR" altLang="fr-FR" sz="2400" b="1" dirty="0">
                <a:solidFill>
                  <a:srgbClr val="990000"/>
                </a:solidFill>
                <a:cs typeface="Arial" panose="020B0604020202020204" pitchFamily="34" charset="0"/>
              </a:rPr>
              <a:t>Les interventions thématiques</a:t>
            </a:r>
          </a:p>
        </p:txBody>
      </p:sp>
      <p:pic>
        <p:nvPicPr>
          <p:cNvPr id="28675"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6988" y="1550989"/>
            <a:ext cx="132080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Parallélogramme 1"/>
          <p:cNvSpPr/>
          <p:nvPr/>
        </p:nvSpPr>
        <p:spPr bwMode="auto">
          <a:xfrm rot="16200000">
            <a:off x="5029995" y="3173492"/>
            <a:ext cx="1692275" cy="472916"/>
          </a:xfrm>
          <a:prstGeom prst="parallelogram">
            <a:avLst/>
          </a:prstGeom>
          <a:solidFill>
            <a:srgbClr val="E8E8F6"/>
          </a:solidFill>
          <a:ln w="28575" cap="flat" cmpd="sng" algn="ctr">
            <a:solidFill>
              <a:schemeClr val="tx1"/>
            </a:solidFill>
            <a:prstDash val="solid"/>
            <a:round/>
            <a:headEnd type="none" w="med" len="med"/>
            <a:tailEnd type="none" w="med" len="med"/>
          </a:ln>
          <a:effectLst/>
        </p:spPr>
        <p:txBody>
          <a:bodyPr>
            <a:spAutoFit/>
          </a:bodyPr>
          <a:lstStyle/>
          <a:p>
            <a:pPr eaLnBrk="1" hangingPunct="1">
              <a:spcBef>
                <a:spcPct val="50000"/>
              </a:spcBef>
              <a:buFontTx/>
              <a:buChar char="-"/>
              <a:defRPr/>
            </a:pPr>
            <a:endParaRPr lang="fr-FR" dirty="0">
              <a:effectLst>
                <a:outerShdw blurRad="38100" dist="38100" dir="2700000" algn="tl">
                  <a:srgbClr val="000000">
                    <a:alpha val="43137"/>
                  </a:srgbClr>
                </a:outerShdw>
              </a:effectLst>
            </a:endParaRPr>
          </a:p>
        </p:txBody>
      </p:sp>
      <p:sp>
        <p:nvSpPr>
          <p:cNvPr id="29" name="Parallélogramme 28"/>
          <p:cNvSpPr/>
          <p:nvPr/>
        </p:nvSpPr>
        <p:spPr bwMode="auto">
          <a:xfrm rot="5400000" flipH="1">
            <a:off x="6088064" y="3186192"/>
            <a:ext cx="1692275" cy="472916"/>
          </a:xfrm>
          <a:prstGeom prst="parallelogram">
            <a:avLst/>
          </a:prstGeom>
          <a:solidFill>
            <a:schemeClr val="bg1"/>
          </a:solidFill>
          <a:ln w="28575" cap="flat" cmpd="sng" algn="ctr">
            <a:solidFill>
              <a:schemeClr val="tx1"/>
            </a:solidFill>
            <a:prstDash val="solid"/>
            <a:round/>
            <a:headEnd type="none" w="med" len="med"/>
            <a:tailEnd type="none" w="med" len="med"/>
          </a:ln>
          <a:effectLst/>
        </p:spPr>
        <p:txBody>
          <a:bodyPr>
            <a:spAutoFit/>
          </a:bodyPr>
          <a:lstStyle/>
          <a:p>
            <a:pPr eaLnBrk="1" hangingPunct="1">
              <a:spcBef>
                <a:spcPct val="50000"/>
              </a:spcBef>
              <a:buFontTx/>
              <a:buChar char="-"/>
              <a:defRPr/>
            </a:pPr>
            <a:endParaRPr lang="fr-FR">
              <a:effectLst>
                <a:outerShdw blurRad="38100" dist="38100" dir="2700000" algn="tl">
                  <a:srgbClr val="000000">
                    <a:alpha val="43137"/>
                  </a:srgbClr>
                </a:outerShdw>
              </a:effectLst>
            </a:endParaRPr>
          </a:p>
        </p:txBody>
      </p:sp>
      <p:pic>
        <p:nvPicPr>
          <p:cNvPr id="28678" name="Picture 4" descr="http://www.clipart-fr.com/data/clipart/fleches/clipart_fleches_038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4300" y="3573464"/>
            <a:ext cx="93980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8679" name="Connecteur droit 5"/>
          <p:cNvCxnSpPr>
            <a:cxnSpLocks noChangeShapeType="1"/>
          </p:cNvCxnSpPr>
          <p:nvPr/>
        </p:nvCxnSpPr>
        <p:spPr bwMode="auto">
          <a:xfrm flipV="1">
            <a:off x="6424614" y="4197350"/>
            <a:ext cx="192087" cy="71438"/>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28680" name="Connecteur droit 33"/>
          <p:cNvCxnSpPr>
            <a:cxnSpLocks noChangeShapeType="1"/>
          </p:cNvCxnSpPr>
          <p:nvPr/>
        </p:nvCxnSpPr>
        <p:spPr bwMode="auto">
          <a:xfrm flipV="1">
            <a:off x="7272339" y="4000500"/>
            <a:ext cx="192087" cy="71438"/>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28681" name="ZoneTexte 6"/>
          <p:cNvSpPr txBox="1">
            <a:spLocks noChangeArrowheads="1"/>
          </p:cNvSpPr>
          <p:nvPr/>
        </p:nvSpPr>
        <p:spPr bwMode="auto">
          <a:xfrm>
            <a:off x="6627814" y="2771775"/>
            <a:ext cx="301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rgbClr val="666633"/>
                </a:solidFill>
                <a:latin typeface="Arial Narrow" panose="020B0606020202030204" pitchFamily="34" charset="0"/>
              </a:defRPr>
            </a:lvl1pPr>
            <a:lvl2pPr marL="742950" indent="-285750">
              <a:defRPr sz="2000">
                <a:solidFill>
                  <a:srgbClr val="666633"/>
                </a:solidFill>
                <a:latin typeface="Arial Narrow" panose="020B0606020202030204" pitchFamily="34" charset="0"/>
              </a:defRPr>
            </a:lvl2pPr>
            <a:lvl3pPr marL="1143000" indent="-228600">
              <a:defRPr sz="2000">
                <a:solidFill>
                  <a:srgbClr val="666633"/>
                </a:solidFill>
                <a:latin typeface="Arial Narrow" panose="020B0606020202030204" pitchFamily="34" charset="0"/>
              </a:defRPr>
            </a:lvl3pPr>
            <a:lvl4pPr marL="1600200" indent="-228600">
              <a:defRPr sz="2000">
                <a:solidFill>
                  <a:srgbClr val="666633"/>
                </a:solidFill>
                <a:latin typeface="Arial Narrow" panose="020B0606020202030204" pitchFamily="34" charset="0"/>
              </a:defRPr>
            </a:lvl4pPr>
            <a:lvl5pPr marL="2057400" indent="-228600">
              <a:defRPr sz="2000">
                <a:solidFill>
                  <a:srgbClr val="666633"/>
                </a:solidFill>
                <a:latin typeface="Arial Narrow" panose="020B0606020202030204" pitchFamily="34" charset="0"/>
              </a:defRPr>
            </a:lvl5pPr>
            <a:lvl6pPr marL="2514600" indent="-228600" eaLnBrk="0" fontAlgn="base" hangingPunct="0">
              <a:spcBef>
                <a:spcPct val="0"/>
              </a:spcBef>
              <a:spcAft>
                <a:spcPct val="0"/>
              </a:spcAft>
              <a:defRPr sz="2000">
                <a:solidFill>
                  <a:srgbClr val="666633"/>
                </a:solidFill>
                <a:latin typeface="Arial Narrow" panose="020B0606020202030204" pitchFamily="34" charset="0"/>
              </a:defRPr>
            </a:lvl6pPr>
            <a:lvl7pPr marL="2971800" indent="-228600" eaLnBrk="0" fontAlgn="base" hangingPunct="0">
              <a:spcBef>
                <a:spcPct val="0"/>
              </a:spcBef>
              <a:spcAft>
                <a:spcPct val="0"/>
              </a:spcAft>
              <a:defRPr sz="2000">
                <a:solidFill>
                  <a:srgbClr val="666633"/>
                </a:solidFill>
                <a:latin typeface="Arial Narrow" panose="020B0606020202030204" pitchFamily="34" charset="0"/>
              </a:defRPr>
            </a:lvl7pPr>
            <a:lvl8pPr marL="3429000" indent="-228600" eaLnBrk="0" fontAlgn="base" hangingPunct="0">
              <a:spcBef>
                <a:spcPct val="0"/>
              </a:spcBef>
              <a:spcAft>
                <a:spcPct val="0"/>
              </a:spcAft>
              <a:defRPr sz="2000">
                <a:solidFill>
                  <a:srgbClr val="666633"/>
                </a:solidFill>
                <a:latin typeface="Arial Narrow" panose="020B0606020202030204" pitchFamily="34" charset="0"/>
              </a:defRPr>
            </a:lvl8pPr>
            <a:lvl9pPr marL="3886200" indent="-228600" eaLnBrk="0" fontAlgn="base" hangingPunct="0">
              <a:spcBef>
                <a:spcPct val="0"/>
              </a:spcBef>
              <a:spcAft>
                <a:spcPct val="0"/>
              </a:spcAft>
              <a:defRPr sz="2000">
                <a:solidFill>
                  <a:srgbClr val="666633"/>
                </a:solidFill>
                <a:latin typeface="Arial Narrow" panose="020B0606020202030204" pitchFamily="34" charset="0"/>
              </a:defRPr>
            </a:lvl9pPr>
          </a:lstStyle>
          <a:p>
            <a:pPr eaLnBrk="1" hangingPunct="1">
              <a:spcBef>
                <a:spcPct val="50000"/>
              </a:spcBef>
            </a:pPr>
            <a:r>
              <a:rPr lang="fr-FR" altLang="fr-FR" b="1">
                <a:solidFill>
                  <a:schemeClr val="tx1"/>
                </a:solidFill>
              </a:rPr>
              <a:t>a</a:t>
            </a:r>
          </a:p>
        </p:txBody>
      </p:sp>
      <p:sp>
        <p:nvSpPr>
          <p:cNvPr id="28682" name="ZoneTexte 45"/>
          <p:cNvSpPr txBox="1">
            <a:spLocks noChangeArrowheads="1"/>
          </p:cNvSpPr>
          <p:nvPr/>
        </p:nvSpPr>
        <p:spPr bwMode="auto">
          <a:xfrm>
            <a:off x="6475413" y="2801938"/>
            <a:ext cx="336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rgbClr val="666633"/>
                </a:solidFill>
                <a:latin typeface="Arial Narrow" panose="020B0606020202030204" pitchFamily="34" charset="0"/>
              </a:defRPr>
            </a:lvl1pPr>
            <a:lvl2pPr marL="742950" indent="-285750">
              <a:defRPr sz="2000">
                <a:solidFill>
                  <a:srgbClr val="666633"/>
                </a:solidFill>
                <a:latin typeface="Arial Narrow" panose="020B0606020202030204" pitchFamily="34" charset="0"/>
              </a:defRPr>
            </a:lvl2pPr>
            <a:lvl3pPr marL="1143000" indent="-228600">
              <a:defRPr sz="2000">
                <a:solidFill>
                  <a:srgbClr val="666633"/>
                </a:solidFill>
                <a:latin typeface="Arial Narrow" panose="020B0606020202030204" pitchFamily="34" charset="0"/>
              </a:defRPr>
            </a:lvl3pPr>
            <a:lvl4pPr marL="1600200" indent="-228600">
              <a:defRPr sz="2000">
                <a:solidFill>
                  <a:srgbClr val="666633"/>
                </a:solidFill>
                <a:latin typeface="Arial Narrow" panose="020B0606020202030204" pitchFamily="34" charset="0"/>
              </a:defRPr>
            </a:lvl4pPr>
            <a:lvl5pPr marL="2057400" indent="-228600">
              <a:defRPr sz="2000">
                <a:solidFill>
                  <a:srgbClr val="666633"/>
                </a:solidFill>
                <a:latin typeface="Arial Narrow" panose="020B0606020202030204" pitchFamily="34" charset="0"/>
              </a:defRPr>
            </a:lvl5pPr>
            <a:lvl6pPr marL="2514600" indent="-228600" eaLnBrk="0" fontAlgn="base" hangingPunct="0">
              <a:spcBef>
                <a:spcPct val="0"/>
              </a:spcBef>
              <a:spcAft>
                <a:spcPct val="0"/>
              </a:spcAft>
              <a:defRPr sz="2000">
                <a:solidFill>
                  <a:srgbClr val="666633"/>
                </a:solidFill>
                <a:latin typeface="Arial Narrow" panose="020B0606020202030204" pitchFamily="34" charset="0"/>
              </a:defRPr>
            </a:lvl6pPr>
            <a:lvl7pPr marL="2971800" indent="-228600" eaLnBrk="0" fontAlgn="base" hangingPunct="0">
              <a:spcBef>
                <a:spcPct val="0"/>
              </a:spcBef>
              <a:spcAft>
                <a:spcPct val="0"/>
              </a:spcAft>
              <a:defRPr sz="2000">
                <a:solidFill>
                  <a:srgbClr val="666633"/>
                </a:solidFill>
                <a:latin typeface="Arial Narrow" panose="020B0606020202030204" pitchFamily="34" charset="0"/>
              </a:defRPr>
            </a:lvl7pPr>
            <a:lvl8pPr marL="3429000" indent="-228600" eaLnBrk="0" fontAlgn="base" hangingPunct="0">
              <a:spcBef>
                <a:spcPct val="0"/>
              </a:spcBef>
              <a:spcAft>
                <a:spcPct val="0"/>
              </a:spcAft>
              <a:defRPr sz="2000">
                <a:solidFill>
                  <a:srgbClr val="666633"/>
                </a:solidFill>
                <a:latin typeface="Arial Narrow" panose="020B0606020202030204" pitchFamily="34" charset="0"/>
              </a:defRPr>
            </a:lvl8pPr>
            <a:lvl9pPr marL="3886200" indent="-228600" eaLnBrk="0" fontAlgn="base" hangingPunct="0">
              <a:spcBef>
                <a:spcPct val="0"/>
              </a:spcBef>
              <a:spcAft>
                <a:spcPct val="0"/>
              </a:spcAft>
              <a:defRPr sz="2000">
                <a:solidFill>
                  <a:srgbClr val="666633"/>
                </a:solidFill>
                <a:latin typeface="Arial Narrow" panose="020B0606020202030204" pitchFamily="34" charset="0"/>
              </a:defRPr>
            </a:lvl9pPr>
          </a:lstStyle>
          <a:p>
            <a:pPr eaLnBrk="1" hangingPunct="1">
              <a:spcBef>
                <a:spcPct val="50000"/>
              </a:spcBef>
            </a:pPr>
            <a:r>
              <a:rPr lang="fr-FR" altLang="fr-FR" b="1">
                <a:solidFill>
                  <a:schemeClr val="tx1"/>
                </a:solidFill>
              </a:rPr>
              <a:t>C</a:t>
            </a:r>
          </a:p>
        </p:txBody>
      </p:sp>
      <p:sp>
        <p:nvSpPr>
          <p:cNvPr id="28683" name="ZoneTexte 47"/>
          <p:cNvSpPr txBox="1">
            <a:spLocks noChangeArrowheads="1"/>
          </p:cNvSpPr>
          <p:nvPr/>
        </p:nvSpPr>
        <p:spPr bwMode="auto">
          <a:xfrm>
            <a:off x="6946901" y="2692400"/>
            <a:ext cx="301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rgbClr val="666633"/>
                </a:solidFill>
                <a:latin typeface="Arial Narrow" panose="020B0606020202030204" pitchFamily="34" charset="0"/>
              </a:defRPr>
            </a:lvl1pPr>
            <a:lvl2pPr marL="742950" indent="-285750">
              <a:defRPr sz="2000">
                <a:solidFill>
                  <a:srgbClr val="666633"/>
                </a:solidFill>
                <a:latin typeface="Arial Narrow" panose="020B0606020202030204" pitchFamily="34" charset="0"/>
              </a:defRPr>
            </a:lvl2pPr>
            <a:lvl3pPr marL="1143000" indent="-228600">
              <a:defRPr sz="2000">
                <a:solidFill>
                  <a:srgbClr val="666633"/>
                </a:solidFill>
                <a:latin typeface="Arial Narrow" panose="020B0606020202030204" pitchFamily="34" charset="0"/>
              </a:defRPr>
            </a:lvl3pPr>
            <a:lvl4pPr marL="1600200" indent="-228600">
              <a:defRPr sz="2000">
                <a:solidFill>
                  <a:srgbClr val="666633"/>
                </a:solidFill>
                <a:latin typeface="Arial Narrow" panose="020B0606020202030204" pitchFamily="34" charset="0"/>
              </a:defRPr>
            </a:lvl4pPr>
            <a:lvl5pPr marL="2057400" indent="-228600">
              <a:defRPr sz="2000">
                <a:solidFill>
                  <a:srgbClr val="666633"/>
                </a:solidFill>
                <a:latin typeface="Arial Narrow" panose="020B0606020202030204" pitchFamily="34" charset="0"/>
              </a:defRPr>
            </a:lvl5pPr>
            <a:lvl6pPr marL="2514600" indent="-228600" eaLnBrk="0" fontAlgn="base" hangingPunct="0">
              <a:spcBef>
                <a:spcPct val="0"/>
              </a:spcBef>
              <a:spcAft>
                <a:spcPct val="0"/>
              </a:spcAft>
              <a:defRPr sz="2000">
                <a:solidFill>
                  <a:srgbClr val="666633"/>
                </a:solidFill>
                <a:latin typeface="Arial Narrow" panose="020B0606020202030204" pitchFamily="34" charset="0"/>
              </a:defRPr>
            </a:lvl6pPr>
            <a:lvl7pPr marL="2971800" indent="-228600" eaLnBrk="0" fontAlgn="base" hangingPunct="0">
              <a:spcBef>
                <a:spcPct val="0"/>
              </a:spcBef>
              <a:spcAft>
                <a:spcPct val="0"/>
              </a:spcAft>
              <a:defRPr sz="2000">
                <a:solidFill>
                  <a:srgbClr val="666633"/>
                </a:solidFill>
                <a:latin typeface="Arial Narrow" panose="020B0606020202030204" pitchFamily="34" charset="0"/>
              </a:defRPr>
            </a:lvl7pPr>
            <a:lvl8pPr marL="3429000" indent="-228600" eaLnBrk="0" fontAlgn="base" hangingPunct="0">
              <a:spcBef>
                <a:spcPct val="0"/>
              </a:spcBef>
              <a:spcAft>
                <a:spcPct val="0"/>
              </a:spcAft>
              <a:defRPr sz="2000">
                <a:solidFill>
                  <a:srgbClr val="666633"/>
                </a:solidFill>
                <a:latin typeface="Arial Narrow" panose="020B0606020202030204" pitchFamily="34" charset="0"/>
              </a:defRPr>
            </a:lvl8pPr>
            <a:lvl9pPr marL="3886200" indent="-228600" eaLnBrk="0" fontAlgn="base" hangingPunct="0">
              <a:spcBef>
                <a:spcPct val="0"/>
              </a:spcBef>
              <a:spcAft>
                <a:spcPct val="0"/>
              </a:spcAft>
              <a:defRPr sz="2000">
                <a:solidFill>
                  <a:srgbClr val="666633"/>
                </a:solidFill>
                <a:latin typeface="Arial Narrow" panose="020B0606020202030204" pitchFamily="34" charset="0"/>
              </a:defRPr>
            </a:lvl9pPr>
          </a:lstStyle>
          <a:p>
            <a:pPr eaLnBrk="1" hangingPunct="1">
              <a:spcBef>
                <a:spcPct val="50000"/>
              </a:spcBef>
            </a:pPr>
            <a:r>
              <a:rPr lang="fr-FR" altLang="fr-FR" b="1">
                <a:solidFill>
                  <a:schemeClr val="tx1"/>
                </a:solidFill>
              </a:rPr>
              <a:t>e</a:t>
            </a:r>
          </a:p>
        </p:txBody>
      </p:sp>
      <p:sp>
        <p:nvSpPr>
          <p:cNvPr id="28684" name="ZoneTexte 48"/>
          <p:cNvSpPr txBox="1">
            <a:spLocks noChangeArrowheads="1"/>
          </p:cNvSpPr>
          <p:nvPr/>
        </p:nvSpPr>
        <p:spPr bwMode="auto">
          <a:xfrm>
            <a:off x="6865939" y="2717800"/>
            <a:ext cx="2555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rgbClr val="666633"/>
                </a:solidFill>
                <a:latin typeface="Arial Narrow" panose="020B0606020202030204" pitchFamily="34" charset="0"/>
              </a:defRPr>
            </a:lvl1pPr>
            <a:lvl2pPr marL="742950" indent="-285750">
              <a:defRPr sz="2000">
                <a:solidFill>
                  <a:srgbClr val="666633"/>
                </a:solidFill>
                <a:latin typeface="Arial Narrow" panose="020B0606020202030204" pitchFamily="34" charset="0"/>
              </a:defRPr>
            </a:lvl2pPr>
            <a:lvl3pPr marL="1143000" indent="-228600">
              <a:defRPr sz="2000">
                <a:solidFill>
                  <a:srgbClr val="666633"/>
                </a:solidFill>
                <a:latin typeface="Arial Narrow" panose="020B0606020202030204" pitchFamily="34" charset="0"/>
              </a:defRPr>
            </a:lvl3pPr>
            <a:lvl4pPr marL="1600200" indent="-228600">
              <a:defRPr sz="2000">
                <a:solidFill>
                  <a:srgbClr val="666633"/>
                </a:solidFill>
                <a:latin typeface="Arial Narrow" panose="020B0606020202030204" pitchFamily="34" charset="0"/>
              </a:defRPr>
            </a:lvl4pPr>
            <a:lvl5pPr marL="2057400" indent="-228600">
              <a:defRPr sz="2000">
                <a:solidFill>
                  <a:srgbClr val="666633"/>
                </a:solidFill>
                <a:latin typeface="Arial Narrow" panose="020B0606020202030204" pitchFamily="34" charset="0"/>
              </a:defRPr>
            </a:lvl5pPr>
            <a:lvl6pPr marL="2514600" indent="-228600" eaLnBrk="0" fontAlgn="base" hangingPunct="0">
              <a:spcBef>
                <a:spcPct val="0"/>
              </a:spcBef>
              <a:spcAft>
                <a:spcPct val="0"/>
              </a:spcAft>
              <a:defRPr sz="2000">
                <a:solidFill>
                  <a:srgbClr val="666633"/>
                </a:solidFill>
                <a:latin typeface="Arial Narrow" panose="020B0606020202030204" pitchFamily="34" charset="0"/>
              </a:defRPr>
            </a:lvl6pPr>
            <a:lvl7pPr marL="2971800" indent="-228600" eaLnBrk="0" fontAlgn="base" hangingPunct="0">
              <a:spcBef>
                <a:spcPct val="0"/>
              </a:spcBef>
              <a:spcAft>
                <a:spcPct val="0"/>
              </a:spcAft>
              <a:defRPr sz="2000">
                <a:solidFill>
                  <a:srgbClr val="666633"/>
                </a:solidFill>
                <a:latin typeface="Arial Narrow" panose="020B0606020202030204" pitchFamily="34" charset="0"/>
              </a:defRPr>
            </a:lvl7pPr>
            <a:lvl8pPr marL="3429000" indent="-228600" eaLnBrk="0" fontAlgn="base" hangingPunct="0">
              <a:spcBef>
                <a:spcPct val="0"/>
              </a:spcBef>
              <a:spcAft>
                <a:spcPct val="0"/>
              </a:spcAft>
              <a:defRPr sz="2000">
                <a:solidFill>
                  <a:srgbClr val="666633"/>
                </a:solidFill>
                <a:latin typeface="Arial Narrow" panose="020B0606020202030204" pitchFamily="34" charset="0"/>
              </a:defRPr>
            </a:lvl8pPr>
            <a:lvl9pPr marL="3886200" indent="-228600" eaLnBrk="0" fontAlgn="base" hangingPunct="0">
              <a:spcBef>
                <a:spcPct val="0"/>
              </a:spcBef>
              <a:spcAft>
                <a:spcPct val="0"/>
              </a:spcAft>
              <a:defRPr sz="2000">
                <a:solidFill>
                  <a:srgbClr val="666633"/>
                </a:solidFill>
                <a:latin typeface="Arial Narrow" panose="020B0606020202030204" pitchFamily="34" charset="0"/>
              </a:defRPr>
            </a:lvl9pPr>
          </a:lstStyle>
          <a:p>
            <a:pPr eaLnBrk="1" hangingPunct="1">
              <a:spcBef>
                <a:spcPct val="50000"/>
              </a:spcBef>
            </a:pPr>
            <a:r>
              <a:rPr lang="fr-FR" altLang="fr-FR" b="1">
                <a:solidFill>
                  <a:schemeClr val="tx1"/>
                </a:solidFill>
              </a:rPr>
              <a:t>t</a:t>
            </a:r>
          </a:p>
        </p:txBody>
      </p:sp>
      <p:sp>
        <p:nvSpPr>
          <p:cNvPr id="28685" name="ZoneTexte 49"/>
          <p:cNvSpPr txBox="1">
            <a:spLocks noChangeArrowheads="1"/>
          </p:cNvSpPr>
          <p:nvPr/>
        </p:nvSpPr>
        <p:spPr bwMode="auto">
          <a:xfrm>
            <a:off x="6762751" y="2751138"/>
            <a:ext cx="2651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rgbClr val="666633"/>
                </a:solidFill>
                <a:latin typeface="Arial Narrow" panose="020B0606020202030204" pitchFamily="34" charset="0"/>
              </a:defRPr>
            </a:lvl1pPr>
            <a:lvl2pPr marL="742950" indent="-285750">
              <a:defRPr sz="2000">
                <a:solidFill>
                  <a:srgbClr val="666633"/>
                </a:solidFill>
                <a:latin typeface="Arial Narrow" panose="020B0606020202030204" pitchFamily="34" charset="0"/>
              </a:defRPr>
            </a:lvl2pPr>
            <a:lvl3pPr marL="1143000" indent="-228600">
              <a:defRPr sz="2000">
                <a:solidFill>
                  <a:srgbClr val="666633"/>
                </a:solidFill>
                <a:latin typeface="Arial Narrow" panose="020B0606020202030204" pitchFamily="34" charset="0"/>
              </a:defRPr>
            </a:lvl3pPr>
            <a:lvl4pPr marL="1600200" indent="-228600">
              <a:defRPr sz="2000">
                <a:solidFill>
                  <a:srgbClr val="666633"/>
                </a:solidFill>
                <a:latin typeface="Arial Narrow" panose="020B0606020202030204" pitchFamily="34" charset="0"/>
              </a:defRPr>
            </a:lvl4pPr>
            <a:lvl5pPr marL="2057400" indent="-228600">
              <a:defRPr sz="2000">
                <a:solidFill>
                  <a:srgbClr val="666633"/>
                </a:solidFill>
                <a:latin typeface="Arial Narrow" panose="020B0606020202030204" pitchFamily="34" charset="0"/>
              </a:defRPr>
            </a:lvl5pPr>
            <a:lvl6pPr marL="2514600" indent="-228600" eaLnBrk="0" fontAlgn="base" hangingPunct="0">
              <a:spcBef>
                <a:spcPct val="0"/>
              </a:spcBef>
              <a:spcAft>
                <a:spcPct val="0"/>
              </a:spcAft>
              <a:defRPr sz="2000">
                <a:solidFill>
                  <a:srgbClr val="666633"/>
                </a:solidFill>
                <a:latin typeface="Arial Narrow" panose="020B0606020202030204" pitchFamily="34" charset="0"/>
              </a:defRPr>
            </a:lvl6pPr>
            <a:lvl7pPr marL="2971800" indent="-228600" eaLnBrk="0" fontAlgn="base" hangingPunct="0">
              <a:spcBef>
                <a:spcPct val="0"/>
              </a:spcBef>
              <a:spcAft>
                <a:spcPct val="0"/>
              </a:spcAft>
              <a:defRPr sz="2000">
                <a:solidFill>
                  <a:srgbClr val="666633"/>
                </a:solidFill>
                <a:latin typeface="Arial Narrow" panose="020B0606020202030204" pitchFamily="34" charset="0"/>
              </a:defRPr>
            </a:lvl7pPr>
            <a:lvl8pPr marL="3429000" indent="-228600" eaLnBrk="0" fontAlgn="base" hangingPunct="0">
              <a:spcBef>
                <a:spcPct val="0"/>
              </a:spcBef>
              <a:spcAft>
                <a:spcPct val="0"/>
              </a:spcAft>
              <a:defRPr sz="2000">
                <a:solidFill>
                  <a:srgbClr val="666633"/>
                </a:solidFill>
                <a:latin typeface="Arial Narrow" panose="020B0606020202030204" pitchFamily="34" charset="0"/>
              </a:defRPr>
            </a:lvl8pPr>
            <a:lvl9pPr marL="3886200" indent="-228600" eaLnBrk="0" fontAlgn="base" hangingPunct="0">
              <a:spcBef>
                <a:spcPct val="0"/>
              </a:spcBef>
              <a:spcAft>
                <a:spcPct val="0"/>
              </a:spcAft>
              <a:defRPr sz="2000">
                <a:solidFill>
                  <a:srgbClr val="666633"/>
                </a:solidFill>
                <a:latin typeface="Arial Narrow" panose="020B0606020202030204" pitchFamily="34" charset="0"/>
              </a:defRPr>
            </a:lvl9pPr>
          </a:lstStyle>
          <a:p>
            <a:pPr eaLnBrk="1" hangingPunct="1">
              <a:spcBef>
                <a:spcPct val="50000"/>
              </a:spcBef>
            </a:pPr>
            <a:r>
              <a:rPr lang="fr-FR" altLang="fr-FR" b="1">
                <a:solidFill>
                  <a:schemeClr val="tx1"/>
                </a:solidFill>
              </a:rPr>
              <a:t>r</a:t>
            </a:r>
          </a:p>
        </p:txBody>
      </p:sp>
      <p:sp>
        <p:nvSpPr>
          <p:cNvPr id="52" name="Rectangle à coins arrondis 51"/>
          <p:cNvSpPr/>
          <p:nvPr/>
        </p:nvSpPr>
        <p:spPr bwMode="auto">
          <a:xfrm>
            <a:off x="7802217" y="1462882"/>
            <a:ext cx="1023731" cy="694531"/>
          </a:xfrm>
          <a:prstGeom prst="roundRect">
            <a:avLst>
              <a:gd name="adj" fmla="val 13416"/>
            </a:avLst>
          </a:prstGeom>
          <a:solidFill>
            <a:srgbClr val="FF99FF"/>
          </a:solidFill>
          <a:ln w="9525" cap="flat"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p:spPr>
        <p:txBody>
          <a:bodyPr lIns="36000" rIns="36000" anchor="ctr"/>
          <a:lstStyle/>
          <a:p>
            <a:pPr algn="ctr" eaLnBrk="1" hangingPunct="1">
              <a:spcBef>
                <a:spcPct val="50000"/>
              </a:spcBef>
              <a:defRPr/>
            </a:pPr>
            <a:r>
              <a:rPr lang="fr-FR" sz="1600" b="1" dirty="0"/>
              <a:t>Constat amiable</a:t>
            </a:r>
          </a:p>
        </p:txBody>
      </p:sp>
      <p:sp>
        <p:nvSpPr>
          <p:cNvPr id="53" name="Rectangle à coins arrondis 52"/>
          <p:cNvSpPr/>
          <p:nvPr/>
        </p:nvSpPr>
        <p:spPr bwMode="auto">
          <a:xfrm>
            <a:off x="7802218" y="2692400"/>
            <a:ext cx="1654522" cy="736601"/>
          </a:xfrm>
          <a:prstGeom prst="roundRect">
            <a:avLst>
              <a:gd name="adj" fmla="val 13416"/>
            </a:avLst>
          </a:prstGeom>
          <a:solidFill>
            <a:srgbClr val="FF99FF"/>
          </a:solidFill>
          <a:ln w="9525" cap="flat"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p:spPr>
        <p:txBody>
          <a:bodyPr lIns="36000" rIns="36000" anchor="ctr"/>
          <a:lstStyle/>
          <a:p>
            <a:pPr algn="ctr" eaLnBrk="1" hangingPunct="1">
              <a:spcBef>
                <a:spcPct val="50000"/>
              </a:spcBef>
              <a:defRPr/>
            </a:pPr>
            <a:r>
              <a:rPr lang="fr-FR" sz="1600" b="1" dirty="0"/>
              <a:t>Code et réglementation</a:t>
            </a:r>
          </a:p>
        </p:txBody>
      </p:sp>
      <p:sp>
        <p:nvSpPr>
          <p:cNvPr id="54" name="Rectangle à coins arrondis 53"/>
          <p:cNvSpPr/>
          <p:nvPr/>
        </p:nvSpPr>
        <p:spPr bwMode="auto">
          <a:xfrm>
            <a:off x="7901125" y="4197350"/>
            <a:ext cx="1562442" cy="743744"/>
          </a:xfrm>
          <a:prstGeom prst="roundRect">
            <a:avLst>
              <a:gd name="adj" fmla="val 13416"/>
            </a:avLst>
          </a:prstGeom>
          <a:solidFill>
            <a:srgbClr val="FF99FF"/>
          </a:solidFill>
          <a:ln w="9525" cap="flat"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p:spPr>
        <p:txBody>
          <a:bodyPr lIns="36000" rIns="36000" anchor="ctr"/>
          <a:lstStyle/>
          <a:p>
            <a:pPr algn="ctr" eaLnBrk="1" hangingPunct="1">
              <a:spcBef>
                <a:spcPct val="50000"/>
              </a:spcBef>
              <a:defRPr/>
            </a:pPr>
            <a:r>
              <a:rPr lang="fr-FR" sz="1600" b="1" dirty="0"/>
              <a:t>Charge mentale et distracteurs</a:t>
            </a:r>
          </a:p>
        </p:txBody>
      </p:sp>
      <p:sp>
        <p:nvSpPr>
          <p:cNvPr id="55" name="Rectangle à coins arrondis 54"/>
          <p:cNvSpPr/>
          <p:nvPr/>
        </p:nvSpPr>
        <p:spPr bwMode="auto">
          <a:xfrm>
            <a:off x="5103893" y="4737657"/>
            <a:ext cx="1593850" cy="817563"/>
          </a:xfrm>
          <a:prstGeom prst="roundRect">
            <a:avLst>
              <a:gd name="adj" fmla="val 13416"/>
            </a:avLst>
          </a:prstGeom>
          <a:solidFill>
            <a:srgbClr val="FF99FF"/>
          </a:solidFill>
          <a:ln w="9525" cap="flat"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p:spPr>
        <p:txBody>
          <a:bodyPr lIns="36000" rIns="36000" anchor="ctr"/>
          <a:lstStyle/>
          <a:p>
            <a:pPr algn="ctr" eaLnBrk="1" hangingPunct="1">
              <a:spcBef>
                <a:spcPct val="50000"/>
              </a:spcBef>
              <a:defRPr/>
            </a:pPr>
            <a:r>
              <a:rPr lang="fr-FR" sz="1600" b="1" dirty="0"/>
              <a:t>Manœuvre, chargement et arrimage</a:t>
            </a:r>
          </a:p>
        </p:txBody>
      </p:sp>
      <p:sp>
        <p:nvSpPr>
          <p:cNvPr id="56" name="Rectangle à coins arrondis 55"/>
          <p:cNvSpPr/>
          <p:nvPr/>
        </p:nvSpPr>
        <p:spPr bwMode="auto">
          <a:xfrm>
            <a:off x="4148932" y="1414464"/>
            <a:ext cx="1824486" cy="595236"/>
          </a:xfrm>
          <a:prstGeom prst="roundRect">
            <a:avLst>
              <a:gd name="adj" fmla="val 13416"/>
            </a:avLst>
          </a:prstGeom>
          <a:solidFill>
            <a:srgbClr val="FF99FF"/>
          </a:solidFill>
          <a:ln w="9525" cap="flat"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p:spPr>
        <p:txBody>
          <a:bodyPr lIns="36000" rIns="36000" anchor="ctr"/>
          <a:lstStyle/>
          <a:p>
            <a:pPr algn="ctr" eaLnBrk="1" hangingPunct="1">
              <a:spcBef>
                <a:spcPct val="50000"/>
              </a:spcBef>
              <a:defRPr/>
            </a:pPr>
            <a:r>
              <a:rPr lang="fr-FR" sz="1600" b="1" dirty="0"/>
              <a:t>Les causes </a:t>
            </a:r>
            <a:r>
              <a:rPr lang="fr-FR" sz="1600" b="1" dirty="0" err="1"/>
              <a:t>accidentogènes</a:t>
            </a:r>
            <a:endParaRPr lang="fr-FR" sz="1600" b="1" dirty="0"/>
          </a:p>
        </p:txBody>
      </p:sp>
      <p:pic>
        <p:nvPicPr>
          <p:cNvPr id="28691" name="Picture 7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51988" y="2781300"/>
            <a:ext cx="869950" cy="647700"/>
          </a:xfrm>
          <a:prstGeom prst="rect">
            <a:avLst/>
          </a:prstGeom>
          <a:noFill/>
          <a:ln w="9525">
            <a:solidFill>
              <a:srgbClr val="990000"/>
            </a:solidFill>
            <a:miter lim="800000"/>
            <a:headEnd/>
            <a:tailEnd/>
          </a:ln>
          <a:extLst>
            <a:ext uri="{909E8E84-426E-40DD-AFC4-6F175D3DCCD1}">
              <a14:hiddenFill xmlns:a14="http://schemas.microsoft.com/office/drawing/2010/main">
                <a:solidFill>
                  <a:schemeClr val="accent1"/>
                </a:solidFill>
              </a14:hiddenFill>
            </a:ext>
          </a:extLst>
        </p:spPr>
      </p:pic>
      <p:pic>
        <p:nvPicPr>
          <p:cNvPr id="28692" name="Picture 7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2326" y="3068638"/>
            <a:ext cx="866775" cy="647700"/>
          </a:xfrm>
          <a:prstGeom prst="rect">
            <a:avLst/>
          </a:prstGeom>
          <a:noFill/>
          <a:ln w="9525">
            <a:solidFill>
              <a:srgbClr val="990000"/>
            </a:solidFill>
            <a:miter lim="800000"/>
            <a:headEnd/>
            <a:tailEnd/>
          </a:ln>
          <a:extLst>
            <a:ext uri="{909E8E84-426E-40DD-AFC4-6F175D3DCCD1}">
              <a14:hiddenFill xmlns:a14="http://schemas.microsoft.com/office/drawing/2010/main">
                <a:solidFill>
                  <a:schemeClr val="accent1"/>
                </a:solidFill>
              </a14:hiddenFill>
            </a:ext>
          </a:extLst>
        </p:spPr>
      </p:pic>
      <p:pic>
        <p:nvPicPr>
          <p:cNvPr id="2869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52324" y="4402855"/>
            <a:ext cx="741363" cy="5953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8694" name="Picture 6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582801" y="4436193"/>
            <a:ext cx="434975" cy="5619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95" name="Picture 8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30028" y="1150938"/>
            <a:ext cx="865187" cy="6477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8696" name="Picture 8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83743" y="1856436"/>
            <a:ext cx="865188" cy="6477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8698" name="Image 6"/>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454730" y="5703414"/>
            <a:ext cx="892175" cy="666750"/>
          </a:xfrm>
          <a:prstGeom prst="rect">
            <a:avLst/>
          </a:prstGeom>
          <a:noFill/>
          <a:ln w="952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65" name="Rectangle à coins arrondis 64"/>
          <p:cNvSpPr/>
          <p:nvPr/>
        </p:nvSpPr>
        <p:spPr bwMode="auto">
          <a:xfrm>
            <a:off x="6251713" y="849315"/>
            <a:ext cx="1009513" cy="565148"/>
          </a:xfrm>
          <a:prstGeom prst="roundRect">
            <a:avLst>
              <a:gd name="adj" fmla="val 13416"/>
            </a:avLst>
          </a:prstGeom>
          <a:solidFill>
            <a:srgbClr val="FF99FF"/>
          </a:solidFill>
          <a:ln w="9525" cap="flat"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p:spPr>
        <p:txBody>
          <a:bodyPr lIns="36000" rIns="36000" anchor="ctr"/>
          <a:lstStyle/>
          <a:p>
            <a:pPr algn="ctr" eaLnBrk="1" hangingPunct="1">
              <a:spcBef>
                <a:spcPct val="50000"/>
              </a:spcBef>
              <a:defRPr/>
            </a:pPr>
            <a:r>
              <a:rPr lang="fr-FR" sz="1600" b="1" dirty="0"/>
              <a:t>Eco conduite</a:t>
            </a:r>
          </a:p>
        </p:txBody>
      </p:sp>
      <p:sp>
        <p:nvSpPr>
          <p:cNvPr id="66" name="Rectangle à coins arrondis 65"/>
          <p:cNvSpPr/>
          <p:nvPr/>
        </p:nvSpPr>
        <p:spPr bwMode="auto">
          <a:xfrm>
            <a:off x="2464904" y="2771775"/>
            <a:ext cx="2178535" cy="1046163"/>
          </a:xfrm>
          <a:prstGeom prst="roundRect">
            <a:avLst>
              <a:gd name="adj" fmla="val 13416"/>
            </a:avLst>
          </a:prstGeom>
          <a:solidFill>
            <a:srgbClr val="FF99FF"/>
          </a:solidFill>
          <a:ln w="9525" cap="flat"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p:spPr>
        <p:txBody>
          <a:bodyPr lIns="36000" rIns="36000" anchor="ctr"/>
          <a:lstStyle/>
          <a:p>
            <a:pPr algn="ctr" eaLnBrk="1" hangingPunct="1">
              <a:spcBef>
                <a:spcPct val="50000"/>
              </a:spcBef>
              <a:defRPr/>
            </a:pPr>
            <a:r>
              <a:rPr lang="fr-FR" sz="1600" b="1" dirty="0"/>
              <a:t>Vitesse, distance d’arrêt, équipement des véhicules…</a:t>
            </a:r>
          </a:p>
        </p:txBody>
      </p:sp>
      <p:sp>
        <p:nvSpPr>
          <p:cNvPr id="67" name="Rectangle à coins arrondis 66"/>
          <p:cNvSpPr/>
          <p:nvPr/>
        </p:nvSpPr>
        <p:spPr bwMode="auto">
          <a:xfrm>
            <a:off x="9986963" y="5979604"/>
            <a:ext cx="966788" cy="527050"/>
          </a:xfrm>
          <a:prstGeom prst="roundRect">
            <a:avLst>
              <a:gd name="adj" fmla="val 13416"/>
            </a:avLst>
          </a:prstGeom>
          <a:solidFill>
            <a:srgbClr val="FF99FF"/>
          </a:solidFill>
          <a:ln w="9525" cap="flat"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p:spPr>
        <p:txBody>
          <a:bodyPr lIns="36000" rIns="36000" anchor="ctr"/>
          <a:lstStyle/>
          <a:p>
            <a:pPr algn="ctr" eaLnBrk="1" hangingPunct="1">
              <a:spcBef>
                <a:spcPct val="50000"/>
              </a:spcBef>
              <a:defRPr/>
            </a:pPr>
            <a:r>
              <a:rPr lang="fr-FR" sz="1600" b="1" dirty="0"/>
              <a:t>Stages seniors </a:t>
            </a:r>
          </a:p>
        </p:txBody>
      </p:sp>
      <p:pic>
        <p:nvPicPr>
          <p:cNvPr id="28702" name="Picture 3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94550" y="4036219"/>
            <a:ext cx="1193800" cy="5127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8703" name="Picture 3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73489" y="4610101"/>
            <a:ext cx="820737" cy="5127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0936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ZoneTexte 20"/>
          <p:cNvSpPr txBox="1">
            <a:spLocks noChangeArrowheads="1"/>
          </p:cNvSpPr>
          <p:nvPr/>
        </p:nvSpPr>
        <p:spPr bwMode="auto">
          <a:xfrm>
            <a:off x="3950563" y="33337"/>
            <a:ext cx="40989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rgbClr val="666633"/>
                </a:solidFill>
                <a:latin typeface="Arial Narrow" panose="020B0606020202030204" pitchFamily="34" charset="0"/>
              </a:defRPr>
            </a:lvl1pPr>
            <a:lvl2pPr marL="742950" indent="-285750">
              <a:defRPr sz="2000">
                <a:solidFill>
                  <a:srgbClr val="666633"/>
                </a:solidFill>
                <a:latin typeface="Arial Narrow" panose="020B0606020202030204" pitchFamily="34" charset="0"/>
              </a:defRPr>
            </a:lvl2pPr>
            <a:lvl3pPr marL="1143000" indent="-228600">
              <a:defRPr sz="2000">
                <a:solidFill>
                  <a:srgbClr val="666633"/>
                </a:solidFill>
                <a:latin typeface="Arial Narrow" panose="020B0606020202030204" pitchFamily="34" charset="0"/>
              </a:defRPr>
            </a:lvl3pPr>
            <a:lvl4pPr marL="1600200" indent="-228600">
              <a:defRPr sz="2000">
                <a:solidFill>
                  <a:srgbClr val="666633"/>
                </a:solidFill>
                <a:latin typeface="Arial Narrow" panose="020B0606020202030204" pitchFamily="34" charset="0"/>
              </a:defRPr>
            </a:lvl4pPr>
            <a:lvl5pPr marL="2057400" indent="-228600">
              <a:defRPr sz="2000">
                <a:solidFill>
                  <a:srgbClr val="666633"/>
                </a:solidFill>
                <a:latin typeface="Arial Narrow" panose="020B0606020202030204" pitchFamily="34" charset="0"/>
              </a:defRPr>
            </a:lvl5pPr>
            <a:lvl6pPr marL="2514600" indent="-228600" eaLnBrk="0" fontAlgn="base" hangingPunct="0">
              <a:spcBef>
                <a:spcPct val="0"/>
              </a:spcBef>
              <a:spcAft>
                <a:spcPct val="0"/>
              </a:spcAft>
              <a:defRPr sz="2000">
                <a:solidFill>
                  <a:srgbClr val="666633"/>
                </a:solidFill>
                <a:latin typeface="Arial Narrow" panose="020B0606020202030204" pitchFamily="34" charset="0"/>
              </a:defRPr>
            </a:lvl6pPr>
            <a:lvl7pPr marL="2971800" indent="-228600" eaLnBrk="0" fontAlgn="base" hangingPunct="0">
              <a:spcBef>
                <a:spcPct val="0"/>
              </a:spcBef>
              <a:spcAft>
                <a:spcPct val="0"/>
              </a:spcAft>
              <a:defRPr sz="2000">
                <a:solidFill>
                  <a:srgbClr val="666633"/>
                </a:solidFill>
                <a:latin typeface="Arial Narrow" panose="020B0606020202030204" pitchFamily="34" charset="0"/>
              </a:defRPr>
            </a:lvl7pPr>
            <a:lvl8pPr marL="3429000" indent="-228600" eaLnBrk="0" fontAlgn="base" hangingPunct="0">
              <a:spcBef>
                <a:spcPct val="0"/>
              </a:spcBef>
              <a:spcAft>
                <a:spcPct val="0"/>
              </a:spcAft>
              <a:defRPr sz="2000">
                <a:solidFill>
                  <a:srgbClr val="666633"/>
                </a:solidFill>
                <a:latin typeface="Arial Narrow" panose="020B0606020202030204" pitchFamily="34" charset="0"/>
              </a:defRPr>
            </a:lvl8pPr>
            <a:lvl9pPr marL="3886200" indent="-228600" eaLnBrk="0" fontAlgn="base" hangingPunct="0">
              <a:spcBef>
                <a:spcPct val="0"/>
              </a:spcBef>
              <a:spcAft>
                <a:spcPct val="0"/>
              </a:spcAft>
              <a:defRPr sz="2000">
                <a:solidFill>
                  <a:srgbClr val="666633"/>
                </a:solidFill>
                <a:latin typeface="Arial Narrow" panose="020B0606020202030204" pitchFamily="34" charset="0"/>
              </a:defRPr>
            </a:lvl9pPr>
          </a:lstStyle>
          <a:p>
            <a:pPr eaLnBrk="1" hangingPunct="1">
              <a:spcBef>
                <a:spcPct val="50000"/>
              </a:spcBef>
            </a:pPr>
            <a:r>
              <a:rPr lang="fr-FR" altLang="fr-FR" sz="2400" b="1" dirty="0">
                <a:solidFill>
                  <a:srgbClr val="990000"/>
                </a:solidFill>
                <a:cs typeface="Arial" panose="020B0604020202020204" pitchFamily="34" charset="0"/>
              </a:rPr>
              <a:t>L’analyse de sinistralité</a:t>
            </a:r>
          </a:p>
        </p:txBody>
      </p:sp>
      <p:pic>
        <p:nvPicPr>
          <p:cNvPr id="3072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0688" y="2565400"/>
            <a:ext cx="1458912" cy="21018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8" name="Rectangle à coins arrondis 27"/>
          <p:cNvSpPr/>
          <p:nvPr/>
        </p:nvSpPr>
        <p:spPr bwMode="auto">
          <a:xfrm>
            <a:off x="2955925" y="2576514"/>
            <a:ext cx="2012950" cy="492125"/>
          </a:xfrm>
          <a:prstGeom prst="roundRect">
            <a:avLst>
              <a:gd name="adj" fmla="val 13416"/>
            </a:avLst>
          </a:prstGeom>
          <a:solidFill>
            <a:srgbClr val="FF99FF"/>
          </a:solidFill>
          <a:ln w="9525" cap="flat"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p:spPr>
        <p:txBody>
          <a:bodyPr lIns="36000" rIns="36000" anchor="ctr"/>
          <a:lstStyle/>
          <a:p>
            <a:pPr algn="ctr" eaLnBrk="1" hangingPunct="1">
              <a:spcBef>
                <a:spcPct val="50000"/>
              </a:spcBef>
              <a:defRPr/>
            </a:pPr>
            <a:r>
              <a:rPr lang="fr-FR" sz="1600" b="1" dirty="0"/>
              <a:t>Analyse sur 1 ou 2 ans</a:t>
            </a:r>
          </a:p>
        </p:txBody>
      </p:sp>
      <p:sp>
        <p:nvSpPr>
          <p:cNvPr id="29" name="Rectangle à coins arrondis 28"/>
          <p:cNvSpPr/>
          <p:nvPr/>
        </p:nvSpPr>
        <p:spPr bwMode="auto">
          <a:xfrm>
            <a:off x="7896226" y="1765301"/>
            <a:ext cx="1223963" cy="639763"/>
          </a:xfrm>
          <a:prstGeom prst="roundRect">
            <a:avLst>
              <a:gd name="adj" fmla="val 13416"/>
            </a:avLst>
          </a:prstGeom>
          <a:solidFill>
            <a:srgbClr val="FF99FF"/>
          </a:solidFill>
          <a:ln w="9525" cap="flat"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p:spPr>
        <p:txBody>
          <a:bodyPr lIns="36000" rIns="36000" anchor="ctr"/>
          <a:lstStyle/>
          <a:p>
            <a:pPr algn="ctr" eaLnBrk="1" hangingPunct="1">
              <a:spcBef>
                <a:spcPct val="50000"/>
              </a:spcBef>
              <a:defRPr/>
            </a:pPr>
            <a:r>
              <a:rPr lang="fr-FR" sz="1600" b="1" dirty="0"/>
              <a:t>Typologie de sinistres</a:t>
            </a:r>
          </a:p>
        </p:txBody>
      </p:sp>
      <p:sp>
        <p:nvSpPr>
          <p:cNvPr id="34" name="Rectangle à coins arrondis 33"/>
          <p:cNvSpPr/>
          <p:nvPr/>
        </p:nvSpPr>
        <p:spPr bwMode="auto">
          <a:xfrm>
            <a:off x="7491413" y="2838214"/>
            <a:ext cx="1303337" cy="778111"/>
          </a:xfrm>
          <a:prstGeom prst="roundRect">
            <a:avLst>
              <a:gd name="adj" fmla="val 13416"/>
            </a:avLst>
          </a:prstGeom>
          <a:solidFill>
            <a:srgbClr val="FF99FF"/>
          </a:solidFill>
          <a:ln w="9525" cap="flat"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p:spPr>
        <p:txBody>
          <a:bodyPr lIns="36000" rIns="36000" anchor="ctr"/>
          <a:lstStyle/>
          <a:p>
            <a:pPr algn="ctr" eaLnBrk="1" hangingPunct="1">
              <a:spcBef>
                <a:spcPct val="50000"/>
              </a:spcBef>
              <a:defRPr/>
            </a:pPr>
            <a:r>
              <a:rPr lang="fr-FR" sz="1600" b="1" dirty="0"/>
              <a:t>Analyse des causes</a:t>
            </a:r>
          </a:p>
        </p:txBody>
      </p:sp>
      <p:sp>
        <p:nvSpPr>
          <p:cNvPr id="46" name="Rectangle à coins arrondis 45"/>
          <p:cNvSpPr/>
          <p:nvPr/>
        </p:nvSpPr>
        <p:spPr bwMode="auto">
          <a:xfrm>
            <a:off x="5618164" y="992188"/>
            <a:ext cx="1716914" cy="944562"/>
          </a:xfrm>
          <a:prstGeom prst="roundRect">
            <a:avLst>
              <a:gd name="adj" fmla="val 13416"/>
            </a:avLst>
          </a:prstGeom>
          <a:solidFill>
            <a:srgbClr val="FF99FF"/>
          </a:solidFill>
          <a:ln w="9525" cap="flat"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p:spPr>
        <p:txBody>
          <a:bodyPr lIns="36000" rIns="36000" anchor="ctr"/>
          <a:lstStyle/>
          <a:p>
            <a:pPr algn="ctr" eaLnBrk="1" hangingPunct="1">
              <a:spcBef>
                <a:spcPct val="50000"/>
              </a:spcBef>
              <a:defRPr/>
            </a:pPr>
            <a:r>
              <a:rPr lang="fr-FR" sz="1600" b="1" dirty="0"/>
              <a:t>Reprise de tous les constats et déclarations</a:t>
            </a:r>
          </a:p>
        </p:txBody>
      </p:sp>
      <p:pic>
        <p:nvPicPr>
          <p:cNvPr id="3072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6301" y="577851"/>
            <a:ext cx="1679575" cy="88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29" name="Picture 81">
            <a:hlinkClick r:id="rId4" action="ppaction://hlinkpres?slideindex=1&amp;slidetitl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04288" y="3184525"/>
            <a:ext cx="1625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Rectangle à coins arrondis 47"/>
          <p:cNvSpPr/>
          <p:nvPr/>
        </p:nvSpPr>
        <p:spPr bwMode="auto">
          <a:xfrm>
            <a:off x="7335079" y="4256088"/>
            <a:ext cx="2023236" cy="831850"/>
          </a:xfrm>
          <a:prstGeom prst="roundRect">
            <a:avLst>
              <a:gd name="adj" fmla="val 13416"/>
            </a:avLst>
          </a:prstGeom>
          <a:solidFill>
            <a:srgbClr val="FF99FF"/>
          </a:solidFill>
          <a:ln w="9525" cap="flat"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p:spPr>
        <p:txBody>
          <a:bodyPr lIns="36000" rIns="36000" anchor="ctr"/>
          <a:lstStyle/>
          <a:p>
            <a:pPr algn="ctr" eaLnBrk="1" hangingPunct="1">
              <a:spcBef>
                <a:spcPct val="50000"/>
              </a:spcBef>
              <a:defRPr/>
            </a:pPr>
            <a:r>
              <a:rPr lang="fr-FR" sz="1600" b="1" dirty="0"/>
              <a:t>Analyse par typologie de conducteur</a:t>
            </a:r>
          </a:p>
        </p:txBody>
      </p:sp>
      <p:pic>
        <p:nvPicPr>
          <p:cNvPr id="3073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07550" y="1765301"/>
            <a:ext cx="673100"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2"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25763" y="1603376"/>
            <a:ext cx="2043112"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 name="Rectangle à coins arrondis 49"/>
          <p:cNvSpPr/>
          <p:nvPr/>
        </p:nvSpPr>
        <p:spPr bwMode="auto">
          <a:xfrm>
            <a:off x="3432176" y="4256088"/>
            <a:ext cx="1908175" cy="641350"/>
          </a:xfrm>
          <a:prstGeom prst="roundRect">
            <a:avLst>
              <a:gd name="adj" fmla="val 13416"/>
            </a:avLst>
          </a:prstGeom>
          <a:solidFill>
            <a:srgbClr val="FF99FF"/>
          </a:solidFill>
          <a:ln w="9525" cap="flat"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p:spPr>
        <p:txBody>
          <a:bodyPr lIns="36000" rIns="36000" anchor="ctr"/>
          <a:lstStyle/>
          <a:p>
            <a:pPr algn="ctr" eaLnBrk="1" hangingPunct="1">
              <a:spcBef>
                <a:spcPct val="50000"/>
              </a:spcBef>
              <a:defRPr/>
            </a:pPr>
            <a:r>
              <a:rPr lang="fr-FR" sz="1600" b="1" dirty="0"/>
              <a:t>Analyse jour, mois, heures</a:t>
            </a:r>
          </a:p>
        </p:txBody>
      </p:sp>
      <p:sp>
        <p:nvSpPr>
          <p:cNvPr id="51" name="Rectangle à coins arrondis 50"/>
          <p:cNvSpPr/>
          <p:nvPr/>
        </p:nvSpPr>
        <p:spPr bwMode="auto">
          <a:xfrm>
            <a:off x="4171950" y="992188"/>
            <a:ext cx="966788" cy="527050"/>
          </a:xfrm>
          <a:prstGeom prst="roundRect">
            <a:avLst>
              <a:gd name="adj" fmla="val 13416"/>
            </a:avLst>
          </a:prstGeom>
          <a:solidFill>
            <a:srgbClr val="FF99FF"/>
          </a:solidFill>
          <a:ln w="9525" cap="flat"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p:spPr>
        <p:txBody>
          <a:bodyPr lIns="36000" rIns="36000" anchor="ctr"/>
          <a:lstStyle/>
          <a:p>
            <a:pPr algn="ctr" eaLnBrk="1" hangingPunct="1">
              <a:spcBef>
                <a:spcPct val="50000"/>
              </a:spcBef>
              <a:defRPr/>
            </a:pPr>
            <a:r>
              <a:rPr lang="fr-FR" sz="3600" b="1" dirty="0"/>
              <a:t>. . .</a:t>
            </a:r>
          </a:p>
        </p:txBody>
      </p:sp>
      <p:pic>
        <p:nvPicPr>
          <p:cNvPr id="30735"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44875" y="3295651"/>
            <a:ext cx="1595438" cy="95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lèche vers le bas 2"/>
          <p:cNvSpPr/>
          <p:nvPr/>
        </p:nvSpPr>
        <p:spPr bwMode="auto">
          <a:xfrm>
            <a:off x="5664201" y="5013325"/>
            <a:ext cx="1222375" cy="490776"/>
          </a:xfrm>
          <a:prstGeom prst="downArrow">
            <a:avLst/>
          </a:prstGeom>
          <a:solidFill>
            <a:srgbClr val="990000"/>
          </a:solidFill>
          <a:ln w="9525" cap="flat" cmpd="sng" algn="ctr">
            <a:noFill/>
            <a:prstDash val="solid"/>
            <a:round/>
            <a:headEnd type="none" w="med" len="med"/>
            <a:tailEnd type="none" w="med" len="med"/>
          </a:ln>
          <a:effectLst/>
        </p:spPr>
        <p:txBody>
          <a:bodyPr>
            <a:spAutoFit/>
          </a:bodyPr>
          <a:lstStyle/>
          <a:p>
            <a:pPr eaLnBrk="1" hangingPunct="1">
              <a:spcBef>
                <a:spcPct val="50000"/>
              </a:spcBef>
              <a:buFontTx/>
              <a:buChar char="-"/>
              <a:defRPr/>
            </a:pPr>
            <a:endParaRPr lang="fr-FR">
              <a:effectLst>
                <a:outerShdw blurRad="38100" dist="38100" dir="2700000" algn="tl">
                  <a:srgbClr val="000000">
                    <a:alpha val="43137"/>
                  </a:srgbClr>
                </a:outerShdw>
              </a:effectLst>
            </a:endParaRPr>
          </a:p>
        </p:txBody>
      </p:sp>
      <p:sp>
        <p:nvSpPr>
          <p:cNvPr id="30737" name="ZoneTexte 3"/>
          <p:cNvSpPr txBox="1">
            <a:spLocks noChangeArrowheads="1"/>
          </p:cNvSpPr>
          <p:nvPr/>
        </p:nvSpPr>
        <p:spPr bwMode="auto">
          <a:xfrm>
            <a:off x="3300413" y="5937251"/>
            <a:ext cx="5967412"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rgbClr val="666633"/>
                </a:solidFill>
                <a:latin typeface="Arial Narrow" panose="020B0606020202030204" pitchFamily="34" charset="0"/>
              </a:defRPr>
            </a:lvl1pPr>
            <a:lvl2pPr marL="742950" indent="-285750">
              <a:defRPr sz="2000">
                <a:solidFill>
                  <a:srgbClr val="666633"/>
                </a:solidFill>
                <a:latin typeface="Arial Narrow" panose="020B0606020202030204" pitchFamily="34" charset="0"/>
              </a:defRPr>
            </a:lvl2pPr>
            <a:lvl3pPr marL="1143000" indent="-228600">
              <a:defRPr sz="2000">
                <a:solidFill>
                  <a:srgbClr val="666633"/>
                </a:solidFill>
                <a:latin typeface="Arial Narrow" panose="020B0606020202030204" pitchFamily="34" charset="0"/>
              </a:defRPr>
            </a:lvl3pPr>
            <a:lvl4pPr marL="1600200" indent="-228600">
              <a:defRPr sz="2000">
                <a:solidFill>
                  <a:srgbClr val="666633"/>
                </a:solidFill>
                <a:latin typeface="Arial Narrow" panose="020B0606020202030204" pitchFamily="34" charset="0"/>
              </a:defRPr>
            </a:lvl4pPr>
            <a:lvl5pPr marL="2057400" indent="-228600">
              <a:defRPr sz="2000">
                <a:solidFill>
                  <a:srgbClr val="666633"/>
                </a:solidFill>
                <a:latin typeface="Arial Narrow" panose="020B0606020202030204" pitchFamily="34" charset="0"/>
              </a:defRPr>
            </a:lvl5pPr>
            <a:lvl6pPr marL="2514600" indent="-228600" eaLnBrk="0" fontAlgn="base" hangingPunct="0">
              <a:spcBef>
                <a:spcPct val="0"/>
              </a:spcBef>
              <a:spcAft>
                <a:spcPct val="0"/>
              </a:spcAft>
              <a:defRPr sz="2000">
                <a:solidFill>
                  <a:srgbClr val="666633"/>
                </a:solidFill>
                <a:latin typeface="Arial Narrow" panose="020B0606020202030204" pitchFamily="34" charset="0"/>
              </a:defRPr>
            </a:lvl6pPr>
            <a:lvl7pPr marL="2971800" indent="-228600" eaLnBrk="0" fontAlgn="base" hangingPunct="0">
              <a:spcBef>
                <a:spcPct val="0"/>
              </a:spcBef>
              <a:spcAft>
                <a:spcPct val="0"/>
              </a:spcAft>
              <a:defRPr sz="2000">
                <a:solidFill>
                  <a:srgbClr val="666633"/>
                </a:solidFill>
                <a:latin typeface="Arial Narrow" panose="020B0606020202030204" pitchFamily="34" charset="0"/>
              </a:defRPr>
            </a:lvl7pPr>
            <a:lvl8pPr marL="3429000" indent="-228600" eaLnBrk="0" fontAlgn="base" hangingPunct="0">
              <a:spcBef>
                <a:spcPct val="0"/>
              </a:spcBef>
              <a:spcAft>
                <a:spcPct val="0"/>
              </a:spcAft>
              <a:defRPr sz="2000">
                <a:solidFill>
                  <a:srgbClr val="666633"/>
                </a:solidFill>
                <a:latin typeface="Arial Narrow" panose="020B0606020202030204" pitchFamily="34" charset="0"/>
              </a:defRPr>
            </a:lvl8pPr>
            <a:lvl9pPr marL="3886200" indent="-228600" eaLnBrk="0" fontAlgn="base" hangingPunct="0">
              <a:spcBef>
                <a:spcPct val="0"/>
              </a:spcBef>
              <a:spcAft>
                <a:spcPct val="0"/>
              </a:spcAft>
              <a:defRPr sz="2000">
                <a:solidFill>
                  <a:srgbClr val="666633"/>
                </a:solidFill>
                <a:latin typeface="Arial Narrow" panose="020B0606020202030204" pitchFamily="34" charset="0"/>
              </a:defRPr>
            </a:lvl9pPr>
          </a:lstStyle>
          <a:p>
            <a:pPr algn="ctr" eaLnBrk="1" hangingPunct="1"/>
            <a:r>
              <a:rPr lang="fr-FR" altLang="fr-FR" b="1">
                <a:solidFill>
                  <a:srgbClr val="990000"/>
                </a:solidFill>
              </a:rPr>
              <a:t>Proposition de pistes de solutions :</a:t>
            </a:r>
          </a:p>
          <a:p>
            <a:pPr algn="ctr">
              <a:spcBef>
                <a:spcPts val="600"/>
              </a:spcBef>
            </a:pPr>
            <a:r>
              <a:rPr lang="fr-FR" altLang="fr-FR" b="1">
                <a:solidFill>
                  <a:srgbClr val="990000"/>
                </a:solidFill>
              </a:rPr>
              <a:t>Information, responsabilisation, sensibilisation, formation</a:t>
            </a:r>
          </a:p>
        </p:txBody>
      </p:sp>
    </p:spTree>
    <p:extLst>
      <p:ext uri="{BB962C8B-B14F-4D97-AF65-F5344CB8AC3E}">
        <p14:creationId xmlns:p14="http://schemas.microsoft.com/office/powerpoint/2010/main" val="1299704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057275" y="1276350"/>
            <a:ext cx="10515600" cy="738188"/>
          </a:xfrm>
        </p:spPr>
        <p:txBody>
          <a:bodyPr/>
          <a:lstStyle/>
          <a:p>
            <a:r>
              <a:rPr lang="fr-FR" dirty="0"/>
              <a:t>Risque routier/RSE/ QVT- </a:t>
            </a:r>
          </a:p>
        </p:txBody>
      </p:sp>
      <p:sp>
        <p:nvSpPr>
          <p:cNvPr id="3" name="Espace réservé du contenu 2"/>
          <p:cNvSpPr>
            <a:spLocks noGrp="1"/>
          </p:cNvSpPr>
          <p:nvPr>
            <p:ph idx="1"/>
          </p:nvPr>
        </p:nvSpPr>
        <p:spPr>
          <a:xfrm>
            <a:off x="1057275" y="2149475"/>
            <a:ext cx="10515600" cy="4351338"/>
          </a:xfrm>
        </p:spPr>
        <p:txBody>
          <a:bodyPr>
            <a:normAutofit lnSpcReduction="10000"/>
          </a:bodyPr>
          <a:lstStyle/>
          <a:p>
            <a:pPr lvl="1"/>
            <a:endParaRPr lang="fr-FR" dirty="0"/>
          </a:p>
          <a:p>
            <a:r>
              <a:rPr lang="fr-FR" dirty="0"/>
              <a:t>Constat : l ’accident de la route =1</a:t>
            </a:r>
            <a:r>
              <a:rPr lang="fr-FR" baseline="30000" dirty="0"/>
              <a:t>ère</a:t>
            </a:r>
            <a:r>
              <a:rPr lang="fr-FR" dirty="0"/>
              <a:t> cause de mortalité au travail- un coût humain et matériel pour la société et  l’entreprise</a:t>
            </a:r>
          </a:p>
          <a:p>
            <a:r>
              <a:rPr lang="fr-FR" dirty="0"/>
              <a:t> Contexte :  politiques publiques en faveur de la sécurité routière, législation + répressive </a:t>
            </a:r>
          </a:p>
          <a:p>
            <a:r>
              <a:rPr lang="fr-FR" dirty="0"/>
              <a:t>Double injonction pour les entreprises ( et leurs collaborateurs)</a:t>
            </a:r>
          </a:p>
          <a:p>
            <a:pPr lvl="1"/>
            <a:r>
              <a:rPr lang="fr-FR" sz="2000" dirty="0"/>
              <a:t>Contrainte de performance  accrue : livrer vite, tenir les délais </a:t>
            </a:r>
            <a:r>
              <a:rPr lang="fr-FR" sz="2000" dirty="0" err="1"/>
              <a:t>etc</a:t>
            </a:r>
            <a:r>
              <a:rPr lang="fr-FR" sz="2000" dirty="0"/>
              <a:t> flexibilité :être joignable à tout moment, toujours mobile, corolaire : stress, fatigue</a:t>
            </a:r>
          </a:p>
          <a:p>
            <a:pPr lvl="1"/>
            <a:r>
              <a:rPr lang="fr-FR" sz="2000" dirty="0"/>
              <a:t>L’employeur responsable  de la santé physique &amp; mentale : législation sur les accidents du travail ,RPS, qualité de vie au travail…bien être ?</a:t>
            </a:r>
          </a:p>
          <a:p>
            <a:pPr lvl="1"/>
            <a:endParaRPr lang="fr-FR" dirty="0"/>
          </a:p>
        </p:txBody>
      </p:sp>
    </p:spTree>
    <p:extLst>
      <p:ext uri="{BB962C8B-B14F-4D97-AF65-F5344CB8AC3E}">
        <p14:creationId xmlns:p14="http://schemas.microsoft.com/office/powerpoint/2010/main" val="610229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745723"/>
            <a:ext cx="10515600" cy="4714043"/>
          </a:xfrm>
          <a:solidFill>
            <a:schemeClr val="bg1"/>
          </a:solidFill>
          <a:ln w="76200">
            <a:solidFill>
              <a:srgbClr val="C00000"/>
            </a:solidFill>
          </a:ln>
          <a:scene3d>
            <a:camera prst="perspectiveRight"/>
            <a:lightRig rig="threePt" dir="t"/>
          </a:scene3d>
        </p:spPr>
        <p:txBody>
          <a:bodyPr>
            <a:normAutofit fontScale="90000"/>
          </a:bodyPr>
          <a:lstStyle/>
          <a:p>
            <a:pPr algn="ctr"/>
            <a:br>
              <a:rPr lang="fr-FR" dirty="0"/>
            </a:br>
            <a:r>
              <a:rPr lang="fr-FR" dirty="0"/>
              <a:t>Vitesse</a:t>
            </a:r>
            <a:br>
              <a:rPr lang="fr-FR" dirty="0"/>
            </a:br>
            <a:r>
              <a:rPr lang="fr-FR" dirty="0"/>
              <a:t>Distances de sécurité</a:t>
            </a:r>
            <a:br>
              <a:rPr lang="fr-FR" dirty="0"/>
            </a:br>
            <a:r>
              <a:rPr lang="fr-FR" dirty="0"/>
              <a:t>Distances de freinage</a:t>
            </a:r>
            <a:br>
              <a:rPr lang="fr-FR" dirty="0"/>
            </a:br>
            <a:r>
              <a:rPr lang="fr-FR" dirty="0"/>
              <a:t>Perte d’adhérence</a:t>
            </a:r>
            <a:br>
              <a:rPr lang="fr-FR" dirty="0"/>
            </a:br>
            <a:r>
              <a:rPr lang="fr-FR" dirty="0"/>
              <a:t>Distracteurs au volant</a:t>
            </a:r>
            <a:br>
              <a:rPr lang="fr-FR" dirty="0"/>
            </a:br>
            <a:r>
              <a:rPr lang="fr-FR" dirty="0"/>
              <a:t>Eco conduite</a:t>
            </a:r>
            <a:br>
              <a:rPr lang="fr-FR" dirty="0"/>
            </a:br>
            <a:r>
              <a:rPr lang="fr-FR" dirty="0"/>
              <a:t>Révision code de la route</a:t>
            </a:r>
            <a:br>
              <a:rPr lang="fr-FR" dirty="0"/>
            </a:br>
            <a:r>
              <a:rPr lang="fr-FR" dirty="0"/>
              <a:t>Constat amiable …</a:t>
            </a:r>
            <a:br>
              <a:rPr lang="fr-FR" dirty="0"/>
            </a:br>
            <a:endParaRPr lang="fr-FR" dirty="0"/>
          </a:p>
        </p:txBody>
      </p:sp>
    </p:spTree>
    <p:extLst>
      <p:ext uri="{BB962C8B-B14F-4D97-AF65-F5344CB8AC3E}">
        <p14:creationId xmlns:p14="http://schemas.microsoft.com/office/powerpoint/2010/main" val="1456634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91" descr="100608-15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1737"/>
            <a:ext cx="12192000" cy="5657167"/>
          </a:xfrm>
          <a:prstGeom prst="rect">
            <a:avLst/>
          </a:prstGeom>
          <a:solidFill>
            <a:srgbClr val="DBFFB7"/>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8" name="Rectangle 27"/>
          <p:cNvSpPr/>
          <p:nvPr/>
        </p:nvSpPr>
        <p:spPr>
          <a:xfrm>
            <a:off x="1106924" y="5112904"/>
            <a:ext cx="9968074" cy="18170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633" dirty="0"/>
          </a:p>
        </p:txBody>
      </p:sp>
      <p:sp>
        <p:nvSpPr>
          <p:cNvPr id="1028" name="Line 96"/>
          <p:cNvSpPr>
            <a:spLocks noChangeShapeType="1"/>
          </p:cNvSpPr>
          <p:nvPr/>
        </p:nvSpPr>
        <p:spPr bwMode="auto">
          <a:xfrm>
            <a:off x="2199770" y="4822055"/>
            <a:ext cx="8158183" cy="4175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prstDash val="dashDot"/>
                <a:round/>
                <a:headEnd/>
                <a:tailEnd/>
              </a14:hiddenLine>
            </a:ext>
          </a:extLst>
        </p:spPr>
        <p:txBody>
          <a:bodyPr/>
          <a:lstStyle/>
          <a:p>
            <a:endParaRPr lang="fr-FR" sz="1633"/>
          </a:p>
        </p:txBody>
      </p:sp>
      <p:sp>
        <p:nvSpPr>
          <p:cNvPr id="48" name="Rectangle 47"/>
          <p:cNvSpPr/>
          <p:nvPr/>
        </p:nvSpPr>
        <p:spPr>
          <a:xfrm>
            <a:off x="1106924" y="-5759"/>
            <a:ext cx="9968074" cy="18170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633" dirty="0"/>
          </a:p>
        </p:txBody>
      </p:sp>
      <p:sp>
        <p:nvSpPr>
          <p:cNvPr id="1030" name="Rectangle 29"/>
          <p:cNvSpPr>
            <a:spLocks noChangeArrowheads="1"/>
          </p:cNvSpPr>
          <p:nvPr/>
        </p:nvSpPr>
        <p:spPr bwMode="auto">
          <a:xfrm>
            <a:off x="1147239" y="86392"/>
            <a:ext cx="9903281" cy="1501763"/>
          </a:xfrm>
          <a:prstGeom prst="rect">
            <a:avLst/>
          </a:prstGeom>
          <a:solidFill>
            <a:srgbClr val="FEDA0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defTabSz="995363">
              <a:defRPr sz="2600">
                <a:solidFill>
                  <a:schemeClr val="tx1"/>
                </a:solidFill>
                <a:latin typeface="Verdana" panose="020B0604030504040204" pitchFamily="34" charset="0"/>
              </a:defRPr>
            </a:lvl1pPr>
            <a:lvl2pPr marL="742950" indent="-285750" defTabSz="995363">
              <a:defRPr sz="2600">
                <a:solidFill>
                  <a:schemeClr val="tx1"/>
                </a:solidFill>
                <a:latin typeface="Verdana" panose="020B0604030504040204" pitchFamily="34" charset="0"/>
              </a:defRPr>
            </a:lvl2pPr>
            <a:lvl3pPr marL="1143000" indent="-228600" defTabSz="995363">
              <a:defRPr sz="2600">
                <a:solidFill>
                  <a:schemeClr val="tx1"/>
                </a:solidFill>
                <a:latin typeface="Verdana" panose="020B0604030504040204" pitchFamily="34" charset="0"/>
              </a:defRPr>
            </a:lvl3pPr>
            <a:lvl4pPr marL="1600200" indent="-228600" defTabSz="995363">
              <a:defRPr sz="2600">
                <a:solidFill>
                  <a:schemeClr val="tx1"/>
                </a:solidFill>
                <a:latin typeface="Verdana" panose="020B0604030504040204" pitchFamily="34" charset="0"/>
              </a:defRPr>
            </a:lvl4pPr>
            <a:lvl5pPr marL="2057400" indent="-228600" defTabSz="995363">
              <a:defRPr sz="2600">
                <a:solidFill>
                  <a:schemeClr val="tx1"/>
                </a:solidFill>
                <a:latin typeface="Verdana" panose="020B0604030504040204" pitchFamily="34" charset="0"/>
              </a:defRPr>
            </a:lvl5pPr>
            <a:lvl6pPr marL="2514600" indent="-228600" defTabSz="995363" eaLnBrk="0" fontAlgn="base" hangingPunct="0">
              <a:spcBef>
                <a:spcPct val="0"/>
              </a:spcBef>
              <a:spcAft>
                <a:spcPct val="0"/>
              </a:spcAft>
              <a:defRPr sz="2600">
                <a:solidFill>
                  <a:schemeClr val="tx1"/>
                </a:solidFill>
                <a:latin typeface="Verdana" panose="020B0604030504040204" pitchFamily="34" charset="0"/>
              </a:defRPr>
            </a:lvl6pPr>
            <a:lvl7pPr marL="2971800" indent="-228600" defTabSz="995363" eaLnBrk="0" fontAlgn="base" hangingPunct="0">
              <a:spcBef>
                <a:spcPct val="0"/>
              </a:spcBef>
              <a:spcAft>
                <a:spcPct val="0"/>
              </a:spcAft>
              <a:defRPr sz="2600">
                <a:solidFill>
                  <a:schemeClr val="tx1"/>
                </a:solidFill>
                <a:latin typeface="Verdana" panose="020B0604030504040204" pitchFamily="34" charset="0"/>
              </a:defRPr>
            </a:lvl7pPr>
            <a:lvl8pPr marL="3429000" indent="-228600" defTabSz="995363" eaLnBrk="0" fontAlgn="base" hangingPunct="0">
              <a:spcBef>
                <a:spcPct val="0"/>
              </a:spcBef>
              <a:spcAft>
                <a:spcPct val="0"/>
              </a:spcAft>
              <a:defRPr sz="2600">
                <a:solidFill>
                  <a:schemeClr val="tx1"/>
                </a:solidFill>
                <a:latin typeface="Verdana" panose="020B0604030504040204" pitchFamily="34" charset="0"/>
              </a:defRPr>
            </a:lvl8pPr>
            <a:lvl9pPr marL="3886200" indent="-228600" defTabSz="995363" eaLnBrk="0" fontAlgn="base" hangingPunct="0">
              <a:spcBef>
                <a:spcPct val="0"/>
              </a:spcBef>
              <a:spcAft>
                <a:spcPct val="0"/>
              </a:spcAft>
              <a:defRPr sz="2600">
                <a:solidFill>
                  <a:schemeClr val="tx1"/>
                </a:solidFill>
                <a:latin typeface="Verdana" panose="020B0604030504040204" pitchFamily="34" charset="0"/>
              </a:defRPr>
            </a:lvl9pPr>
          </a:lstStyle>
          <a:p>
            <a:endParaRPr lang="fr-FR" altLang="fr-FR" sz="2358"/>
          </a:p>
        </p:txBody>
      </p:sp>
      <p:pic>
        <p:nvPicPr>
          <p:cNvPr id="1031" name="Picture 79" descr="Façage Phalsbour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8655" y="512587"/>
            <a:ext cx="2057544" cy="979097"/>
          </a:xfrm>
          <a:prstGeom prst="rect">
            <a:avLst/>
          </a:prstGeom>
          <a:solidFill>
            <a:schemeClr val="bg1"/>
          </a:solidFill>
          <a:ln>
            <a:noFill/>
          </a:ln>
          <a:extLst>
            <a:ext uri="{91240B29-F687-4F45-9708-019B960494DF}">
              <a14:hiddenLine xmlns:a14="http://schemas.microsoft.com/office/drawing/2010/main" w="28575">
                <a:solidFill>
                  <a:srgbClr val="000000"/>
                </a:solidFill>
                <a:miter lim="800000"/>
                <a:headEnd/>
                <a:tailEnd/>
              </a14:hiddenLine>
            </a:ext>
          </a:extLst>
        </p:spPr>
      </p:pic>
      <p:pic>
        <p:nvPicPr>
          <p:cNvPr id="1032" name="Picture 52" descr="SAL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0974" y="501067"/>
            <a:ext cx="1500322" cy="980538"/>
          </a:xfrm>
          <a:prstGeom prst="rect">
            <a:avLst/>
          </a:prstGeom>
          <a:solidFill>
            <a:schemeClr val="bg1"/>
          </a:solidFill>
          <a:ln>
            <a:noFill/>
          </a:ln>
          <a:extLst>
            <a:ext uri="{91240B29-F687-4F45-9708-019B960494DF}">
              <a14:hiddenLine xmlns:a14="http://schemas.microsoft.com/office/drawing/2010/main" w="28575">
                <a:solidFill>
                  <a:srgbClr val="000000"/>
                </a:solidFill>
                <a:miter lim="800000"/>
                <a:headEnd/>
                <a:tailEnd/>
              </a14:hiddenLine>
            </a:ext>
          </a:extLst>
        </p:spPr>
      </p:pic>
      <p:pic>
        <p:nvPicPr>
          <p:cNvPr id="1033" name="Picture 66" descr="Contrôle véhicul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35755" y="501067"/>
            <a:ext cx="1337619" cy="98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pic>
        <p:nvPicPr>
          <p:cNvPr id="1034" name="Image 16" descr="Afficheur de vitesse 2.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986472" y="509707"/>
            <a:ext cx="734323" cy="979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5" descr="C:\Yann\Supports Mkg Vente Centaure\PhotosCentaure\Parc 207.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21134" y="503947"/>
            <a:ext cx="1305942" cy="979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6" name="ZoneTexte 19"/>
          <p:cNvSpPr txBox="1">
            <a:spLocks noChangeArrowheads="1"/>
          </p:cNvSpPr>
          <p:nvPr/>
        </p:nvSpPr>
        <p:spPr bwMode="auto">
          <a:xfrm>
            <a:off x="2880818" y="93591"/>
            <a:ext cx="1360657" cy="451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Verdana" panose="020B0604030504040204" pitchFamily="34" charset="0"/>
              </a:defRPr>
            </a:lvl1pPr>
            <a:lvl2pPr marL="742950" indent="-285750">
              <a:defRPr sz="2600">
                <a:solidFill>
                  <a:schemeClr val="tx1"/>
                </a:solidFill>
                <a:latin typeface="Verdana" panose="020B0604030504040204" pitchFamily="34" charset="0"/>
              </a:defRPr>
            </a:lvl2pPr>
            <a:lvl3pPr marL="1143000" indent="-228600">
              <a:defRPr sz="2600">
                <a:solidFill>
                  <a:schemeClr val="tx1"/>
                </a:solidFill>
                <a:latin typeface="Verdana" panose="020B0604030504040204" pitchFamily="34" charset="0"/>
              </a:defRPr>
            </a:lvl3pPr>
            <a:lvl4pPr marL="1600200" indent="-228600">
              <a:defRPr sz="2600">
                <a:solidFill>
                  <a:schemeClr val="tx1"/>
                </a:solidFill>
                <a:latin typeface="Verdana" panose="020B0604030504040204" pitchFamily="34" charset="0"/>
              </a:defRPr>
            </a:lvl4pPr>
            <a:lvl5pPr marL="2057400" indent="-228600">
              <a:defRPr sz="2600">
                <a:solidFill>
                  <a:schemeClr val="tx1"/>
                </a:solidFill>
                <a:latin typeface="Verdana" panose="020B0604030504040204" pitchFamily="34" charset="0"/>
              </a:defRPr>
            </a:lvl5pPr>
            <a:lvl6pPr marL="2514600" indent="-228600" eaLnBrk="0" fontAlgn="base" hangingPunct="0">
              <a:spcBef>
                <a:spcPct val="0"/>
              </a:spcBef>
              <a:spcAft>
                <a:spcPct val="0"/>
              </a:spcAft>
              <a:defRPr sz="2600">
                <a:solidFill>
                  <a:schemeClr val="tx1"/>
                </a:solidFill>
                <a:latin typeface="Verdana" panose="020B0604030504040204" pitchFamily="34" charset="0"/>
              </a:defRPr>
            </a:lvl6pPr>
            <a:lvl7pPr marL="2971800" indent="-228600" eaLnBrk="0" fontAlgn="base" hangingPunct="0">
              <a:spcBef>
                <a:spcPct val="0"/>
              </a:spcBef>
              <a:spcAft>
                <a:spcPct val="0"/>
              </a:spcAft>
              <a:defRPr sz="2600">
                <a:solidFill>
                  <a:schemeClr val="tx1"/>
                </a:solidFill>
                <a:latin typeface="Verdana" panose="020B0604030504040204" pitchFamily="34" charset="0"/>
              </a:defRPr>
            </a:lvl7pPr>
            <a:lvl8pPr marL="3429000" indent="-228600" eaLnBrk="0" fontAlgn="base" hangingPunct="0">
              <a:spcBef>
                <a:spcPct val="0"/>
              </a:spcBef>
              <a:spcAft>
                <a:spcPct val="0"/>
              </a:spcAft>
              <a:defRPr sz="2600">
                <a:solidFill>
                  <a:schemeClr val="tx1"/>
                </a:solidFill>
                <a:latin typeface="Verdana" panose="020B0604030504040204" pitchFamily="34" charset="0"/>
              </a:defRPr>
            </a:lvl8pPr>
            <a:lvl9pPr marL="3886200" indent="-228600" eaLnBrk="0" fontAlgn="base" hangingPunct="0">
              <a:spcBef>
                <a:spcPct val="0"/>
              </a:spcBef>
              <a:spcAft>
                <a:spcPct val="0"/>
              </a:spcAft>
              <a:defRPr sz="2600">
                <a:solidFill>
                  <a:schemeClr val="tx1"/>
                </a:solidFill>
                <a:latin typeface="Verdana" panose="020B0604030504040204" pitchFamily="34" charset="0"/>
              </a:defRPr>
            </a:lvl9pPr>
          </a:lstStyle>
          <a:p>
            <a:pPr algn="ctr">
              <a:lnSpc>
                <a:spcPts val="1361"/>
              </a:lnSpc>
            </a:pPr>
            <a:r>
              <a:rPr lang="fr-FR" altLang="fr-FR" sz="1088" b="1" i="1">
                <a:latin typeface="Arial Narrow" panose="020B0606020202030204" pitchFamily="34" charset="0"/>
              </a:rPr>
              <a:t>Un parc de 14 véhicules neufs</a:t>
            </a:r>
          </a:p>
        </p:txBody>
      </p:sp>
      <p:sp>
        <p:nvSpPr>
          <p:cNvPr id="1037" name="ZoneTexte 20"/>
          <p:cNvSpPr txBox="1">
            <a:spLocks noChangeArrowheads="1"/>
          </p:cNvSpPr>
          <p:nvPr/>
        </p:nvSpPr>
        <p:spPr bwMode="auto">
          <a:xfrm>
            <a:off x="4229956" y="93591"/>
            <a:ext cx="2462142" cy="451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Verdana" panose="020B0604030504040204" pitchFamily="34" charset="0"/>
              </a:defRPr>
            </a:lvl1pPr>
            <a:lvl2pPr marL="742950" indent="-285750">
              <a:defRPr sz="2600">
                <a:solidFill>
                  <a:schemeClr val="tx1"/>
                </a:solidFill>
                <a:latin typeface="Verdana" panose="020B0604030504040204" pitchFamily="34" charset="0"/>
              </a:defRPr>
            </a:lvl2pPr>
            <a:lvl3pPr marL="1143000" indent="-228600">
              <a:defRPr sz="2600">
                <a:solidFill>
                  <a:schemeClr val="tx1"/>
                </a:solidFill>
                <a:latin typeface="Verdana" panose="020B0604030504040204" pitchFamily="34" charset="0"/>
              </a:defRPr>
            </a:lvl3pPr>
            <a:lvl4pPr marL="1600200" indent="-228600">
              <a:defRPr sz="2600">
                <a:solidFill>
                  <a:schemeClr val="tx1"/>
                </a:solidFill>
                <a:latin typeface="Verdana" panose="020B0604030504040204" pitchFamily="34" charset="0"/>
              </a:defRPr>
            </a:lvl4pPr>
            <a:lvl5pPr marL="2057400" indent="-228600">
              <a:defRPr sz="2600">
                <a:solidFill>
                  <a:schemeClr val="tx1"/>
                </a:solidFill>
                <a:latin typeface="Verdana" panose="020B0604030504040204" pitchFamily="34" charset="0"/>
              </a:defRPr>
            </a:lvl5pPr>
            <a:lvl6pPr marL="2514600" indent="-228600" eaLnBrk="0" fontAlgn="base" hangingPunct="0">
              <a:spcBef>
                <a:spcPct val="0"/>
              </a:spcBef>
              <a:spcAft>
                <a:spcPct val="0"/>
              </a:spcAft>
              <a:defRPr sz="2600">
                <a:solidFill>
                  <a:schemeClr val="tx1"/>
                </a:solidFill>
                <a:latin typeface="Verdana" panose="020B0604030504040204" pitchFamily="34" charset="0"/>
              </a:defRPr>
            </a:lvl6pPr>
            <a:lvl7pPr marL="2971800" indent="-228600" eaLnBrk="0" fontAlgn="base" hangingPunct="0">
              <a:spcBef>
                <a:spcPct val="0"/>
              </a:spcBef>
              <a:spcAft>
                <a:spcPct val="0"/>
              </a:spcAft>
              <a:defRPr sz="2600">
                <a:solidFill>
                  <a:schemeClr val="tx1"/>
                </a:solidFill>
                <a:latin typeface="Verdana" panose="020B0604030504040204" pitchFamily="34" charset="0"/>
              </a:defRPr>
            </a:lvl7pPr>
            <a:lvl8pPr marL="3429000" indent="-228600" eaLnBrk="0" fontAlgn="base" hangingPunct="0">
              <a:spcBef>
                <a:spcPct val="0"/>
              </a:spcBef>
              <a:spcAft>
                <a:spcPct val="0"/>
              </a:spcAft>
              <a:defRPr sz="2600">
                <a:solidFill>
                  <a:schemeClr val="tx1"/>
                </a:solidFill>
                <a:latin typeface="Verdana" panose="020B0604030504040204" pitchFamily="34" charset="0"/>
              </a:defRPr>
            </a:lvl8pPr>
            <a:lvl9pPr marL="3886200" indent="-228600" eaLnBrk="0" fontAlgn="base" hangingPunct="0">
              <a:spcBef>
                <a:spcPct val="0"/>
              </a:spcBef>
              <a:spcAft>
                <a:spcPct val="0"/>
              </a:spcAft>
              <a:defRPr sz="2600">
                <a:solidFill>
                  <a:schemeClr val="tx1"/>
                </a:solidFill>
                <a:latin typeface="Verdana" panose="020B0604030504040204" pitchFamily="34" charset="0"/>
              </a:defRPr>
            </a:lvl9pPr>
          </a:lstStyle>
          <a:p>
            <a:pPr algn="ctr">
              <a:lnSpc>
                <a:spcPts val="1361"/>
              </a:lnSpc>
            </a:pPr>
            <a:r>
              <a:rPr lang="fr-FR" altLang="fr-FR" sz="1088" b="1" i="1">
                <a:latin typeface="Arial Narrow" panose="020B0606020202030204" pitchFamily="34" charset="0"/>
              </a:rPr>
              <a:t>Un bâtiment de 400 m</a:t>
            </a:r>
            <a:r>
              <a:rPr lang="fr-FR" altLang="fr-FR" sz="1088" b="1" i="1" baseline="30000">
                <a:latin typeface="Arial Narrow" panose="020B0606020202030204" pitchFamily="34" charset="0"/>
              </a:rPr>
              <a:t>2</a:t>
            </a:r>
          </a:p>
          <a:p>
            <a:pPr algn="ctr">
              <a:lnSpc>
                <a:spcPts val="1361"/>
              </a:lnSpc>
            </a:pPr>
            <a:r>
              <a:rPr lang="fr-FR" altLang="fr-FR" sz="1088" b="1" i="1">
                <a:latin typeface="Arial Narrow" panose="020B0606020202030204" pitchFamily="34" charset="0"/>
              </a:rPr>
              <a:t> surplombant les plateaux d’exercices</a:t>
            </a:r>
            <a:endParaRPr lang="fr-FR" altLang="fr-FR" sz="1088" b="1" i="1" baseline="30000">
              <a:latin typeface="Arial Narrow" panose="020B0606020202030204" pitchFamily="34" charset="0"/>
            </a:endParaRPr>
          </a:p>
        </p:txBody>
      </p:sp>
      <p:sp>
        <p:nvSpPr>
          <p:cNvPr id="1038" name="ZoneTexte 22"/>
          <p:cNvSpPr txBox="1">
            <a:spLocks noChangeArrowheads="1"/>
          </p:cNvSpPr>
          <p:nvPr/>
        </p:nvSpPr>
        <p:spPr bwMode="auto">
          <a:xfrm>
            <a:off x="6680579" y="97910"/>
            <a:ext cx="1619830" cy="451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Verdana" panose="020B0604030504040204" pitchFamily="34" charset="0"/>
              </a:defRPr>
            </a:lvl1pPr>
            <a:lvl2pPr marL="742950" indent="-285750">
              <a:defRPr sz="2600">
                <a:solidFill>
                  <a:schemeClr val="tx1"/>
                </a:solidFill>
                <a:latin typeface="Verdana" panose="020B0604030504040204" pitchFamily="34" charset="0"/>
              </a:defRPr>
            </a:lvl2pPr>
            <a:lvl3pPr marL="1143000" indent="-228600">
              <a:defRPr sz="2600">
                <a:solidFill>
                  <a:schemeClr val="tx1"/>
                </a:solidFill>
                <a:latin typeface="Verdana" panose="020B0604030504040204" pitchFamily="34" charset="0"/>
              </a:defRPr>
            </a:lvl3pPr>
            <a:lvl4pPr marL="1600200" indent="-228600">
              <a:defRPr sz="2600">
                <a:solidFill>
                  <a:schemeClr val="tx1"/>
                </a:solidFill>
                <a:latin typeface="Verdana" panose="020B0604030504040204" pitchFamily="34" charset="0"/>
              </a:defRPr>
            </a:lvl4pPr>
            <a:lvl5pPr marL="2057400" indent="-228600">
              <a:defRPr sz="2600">
                <a:solidFill>
                  <a:schemeClr val="tx1"/>
                </a:solidFill>
                <a:latin typeface="Verdana" panose="020B0604030504040204" pitchFamily="34" charset="0"/>
              </a:defRPr>
            </a:lvl5pPr>
            <a:lvl6pPr marL="2514600" indent="-228600" eaLnBrk="0" fontAlgn="base" hangingPunct="0">
              <a:spcBef>
                <a:spcPct val="0"/>
              </a:spcBef>
              <a:spcAft>
                <a:spcPct val="0"/>
              </a:spcAft>
              <a:defRPr sz="2600">
                <a:solidFill>
                  <a:schemeClr val="tx1"/>
                </a:solidFill>
                <a:latin typeface="Verdana" panose="020B0604030504040204" pitchFamily="34" charset="0"/>
              </a:defRPr>
            </a:lvl6pPr>
            <a:lvl7pPr marL="2971800" indent="-228600" eaLnBrk="0" fontAlgn="base" hangingPunct="0">
              <a:spcBef>
                <a:spcPct val="0"/>
              </a:spcBef>
              <a:spcAft>
                <a:spcPct val="0"/>
              </a:spcAft>
              <a:defRPr sz="2600">
                <a:solidFill>
                  <a:schemeClr val="tx1"/>
                </a:solidFill>
                <a:latin typeface="Verdana" panose="020B0604030504040204" pitchFamily="34" charset="0"/>
              </a:defRPr>
            </a:lvl7pPr>
            <a:lvl8pPr marL="3429000" indent="-228600" eaLnBrk="0" fontAlgn="base" hangingPunct="0">
              <a:spcBef>
                <a:spcPct val="0"/>
              </a:spcBef>
              <a:spcAft>
                <a:spcPct val="0"/>
              </a:spcAft>
              <a:defRPr sz="2600">
                <a:solidFill>
                  <a:schemeClr val="tx1"/>
                </a:solidFill>
                <a:latin typeface="Verdana" panose="020B0604030504040204" pitchFamily="34" charset="0"/>
              </a:defRPr>
            </a:lvl8pPr>
            <a:lvl9pPr marL="3886200" indent="-228600" eaLnBrk="0" fontAlgn="base" hangingPunct="0">
              <a:spcBef>
                <a:spcPct val="0"/>
              </a:spcBef>
              <a:spcAft>
                <a:spcPct val="0"/>
              </a:spcAft>
              <a:defRPr sz="2600">
                <a:solidFill>
                  <a:schemeClr val="tx1"/>
                </a:solidFill>
                <a:latin typeface="Verdana" panose="020B0604030504040204" pitchFamily="34" charset="0"/>
              </a:defRPr>
            </a:lvl9pPr>
          </a:lstStyle>
          <a:p>
            <a:pPr algn="ctr">
              <a:lnSpc>
                <a:spcPts val="1361"/>
              </a:lnSpc>
            </a:pPr>
            <a:r>
              <a:rPr lang="fr-FR" altLang="fr-FR" sz="1088" b="1" i="1">
                <a:latin typeface="Arial Narrow" panose="020B0606020202030204" pitchFamily="34" charset="0"/>
              </a:rPr>
              <a:t>3 salles pédagogiques toutes équipées</a:t>
            </a:r>
            <a:endParaRPr lang="fr-FR" altLang="fr-FR" sz="1088" b="1" i="1" baseline="30000">
              <a:latin typeface="Arial Narrow" panose="020B0606020202030204" pitchFamily="34" charset="0"/>
            </a:endParaRPr>
          </a:p>
        </p:txBody>
      </p:sp>
      <p:sp>
        <p:nvSpPr>
          <p:cNvPr id="1039" name="ZoneTexte 23"/>
          <p:cNvSpPr txBox="1">
            <a:spLocks noChangeArrowheads="1"/>
          </p:cNvSpPr>
          <p:nvPr/>
        </p:nvSpPr>
        <p:spPr bwMode="auto">
          <a:xfrm>
            <a:off x="8297530" y="93591"/>
            <a:ext cx="1619829" cy="451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Verdana" panose="020B0604030504040204" pitchFamily="34" charset="0"/>
              </a:defRPr>
            </a:lvl1pPr>
            <a:lvl2pPr marL="742950" indent="-285750">
              <a:defRPr sz="2600">
                <a:solidFill>
                  <a:schemeClr val="tx1"/>
                </a:solidFill>
                <a:latin typeface="Verdana" panose="020B0604030504040204" pitchFamily="34" charset="0"/>
              </a:defRPr>
            </a:lvl2pPr>
            <a:lvl3pPr marL="1143000" indent="-228600">
              <a:defRPr sz="2600">
                <a:solidFill>
                  <a:schemeClr val="tx1"/>
                </a:solidFill>
                <a:latin typeface="Verdana" panose="020B0604030504040204" pitchFamily="34" charset="0"/>
              </a:defRPr>
            </a:lvl3pPr>
            <a:lvl4pPr marL="1600200" indent="-228600">
              <a:defRPr sz="2600">
                <a:solidFill>
                  <a:schemeClr val="tx1"/>
                </a:solidFill>
                <a:latin typeface="Verdana" panose="020B0604030504040204" pitchFamily="34" charset="0"/>
              </a:defRPr>
            </a:lvl4pPr>
            <a:lvl5pPr marL="2057400" indent="-228600">
              <a:defRPr sz="2600">
                <a:solidFill>
                  <a:schemeClr val="tx1"/>
                </a:solidFill>
                <a:latin typeface="Verdana" panose="020B0604030504040204" pitchFamily="34" charset="0"/>
              </a:defRPr>
            </a:lvl5pPr>
            <a:lvl6pPr marL="2514600" indent="-228600" eaLnBrk="0" fontAlgn="base" hangingPunct="0">
              <a:spcBef>
                <a:spcPct val="0"/>
              </a:spcBef>
              <a:spcAft>
                <a:spcPct val="0"/>
              </a:spcAft>
              <a:defRPr sz="2600">
                <a:solidFill>
                  <a:schemeClr val="tx1"/>
                </a:solidFill>
                <a:latin typeface="Verdana" panose="020B0604030504040204" pitchFamily="34" charset="0"/>
              </a:defRPr>
            </a:lvl6pPr>
            <a:lvl7pPr marL="2971800" indent="-228600" eaLnBrk="0" fontAlgn="base" hangingPunct="0">
              <a:spcBef>
                <a:spcPct val="0"/>
              </a:spcBef>
              <a:spcAft>
                <a:spcPct val="0"/>
              </a:spcAft>
              <a:defRPr sz="2600">
                <a:solidFill>
                  <a:schemeClr val="tx1"/>
                </a:solidFill>
                <a:latin typeface="Verdana" panose="020B0604030504040204" pitchFamily="34" charset="0"/>
              </a:defRPr>
            </a:lvl7pPr>
            <a:lvl8pPr marL="3429000" indent="-228600" eaLnBrk="0" fontAlgn="base" hangingPunct="0">
              <a:spcBef>
                <a:spcPct val="0"/>
              </a:spcBef>
              <a:spcAft>
                <a:spcPct val="0"/>
              </a:spcAft>
              <a:defRPr sz="2600">
                <a:solidFill>
                  <a:schemeClr val="tx1"/>
                </a:solidFill>
                <a:latin typeface="Verdana" panose="020B0604030504040204" pitchFamily="34" charset="0"/>
              </a:defRPr>
            </a:lvl8pPr>
            <a:lvl9pPr marL="3886200" indent="-228600" eaLnBrk="0" fontAlgn="base" hangingPunct="0">
              <a:spcBef>
                <a:spcPct val="0"/>
              </a:spcBef>
              <a:spcAft>
                <a:spcPct val="0"/>
              </a:spcAft>
              <a:defRPr sz="2600">
                <a:solidFill>
                  <a:schemeClr val="tx1"/>
                </a:solidFill>
                <a:latin typeface="Verdana" panose="020B0604030504040204" pitchFamily="34" charset="0"/>
              </a:defRPr>
            </a:lvl9pPr>
          </a:lstStyle>
          <a:p>
            <a:pPr algn="ctr">
              <a:lnSpc>
                <a:spcPts val="1361"/>
              </a:lnSpc>
            </a:pPr>
            <a:r>
              <a:rPr lang="fr-FR" altLang="fr-FR" sz="1088" b="1" i="1">
                <a:latin typeface="Arial Narrow" panose="020B0606020202030204" pitchFamily="34" charset="0"/>
              </a:rPr>
              <a:t>Un atelier de diagnostic automobiles</a:t>
            </a:r>
            <a:endParaRPr lang="fr-FR" altLang="fr-FR" sz="1088" b="1" i="1" baseline="30000">
              <a:latin typeface="Arial Narrow" panose="020B0606020202030204" pitchFamily="34" charset="0"/>
            </a:endParaRPr>
          </a:p>
        </p:txBody>
      </p:sp>
      <p:sp>
        <p:nvSpPr>
          <p:cNvPr id="1040" name="ZoneTexte 24"/>
          <p:cNvSpPr txBox="1">
            <a:spLocks noChangeArrowheads="1"/>
          </p:cNvSpPr>
          <p:nvPr/>
        </p:nvSpPr>
        <p:spPr bwMode="auto">
          <a:xfrm>
            <a:off x="9856885" y="84952"/>
            <a:ext cx="1036691" cy="451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Verdana" panose="020B0604030504040204" pitchFamily="34" charset="0"/>
              </a:defRPr>
            </a:lvl1pPr>
            <a:lvl2pPr marL="742950" indent="-285750">
              <a:defRPr sz="2600">
                <a:solidFill>
                  <a:schemeClr val="tx1"/>
                </a:solidFill>
                <a:latin typeface="Verdana" panose="020B0604030504040204" pitchFamily="34" charset="0"/>
              </a:defRPr>
            </a:lvl2pPr>
            <a:lvl3pPr marL="1143000" indent="-228600">
              <a:defRPr sz="2600">
                <a:solidFill>
                  <a:schemeClr val="tx1"/>
                </a:solidFill>
                <a:latin typeface="Verdana" panose="020B0604030504040204" pitchFamily="34" charset="0"/>
              </a:defRPr>
            </a:lvl3pPr>
            <a:lvl4pPr marL="1600200" indent="-228600">
              <a:defRPr sz="2600">
                <a:solidFill>
                  <a:schemeClr val="tx1"/>
                </a:solidFill>
                <a:latin typeface="Verdana" panose="020B0604030504040204" pitchFamily="34" charset="0"/>
              </a:defRPr>
            </a:lvl4pPr>
            <a:lvl5pPr marL="2057400" indent="-228600">
              <a:defRPr sz="2600">
                <a:solidFill>
                  <a:schemeClr val="tx1"/>
                </a:solidFill>
                <a:latin typeface="Verdana" panose="020B0604030504040204" pitchFamily="34" charset="0"/>
              </a:defRPr>
            </a:lvl5pPr>
            <a:lvl6pPr marL="2514600" indent="-228600" eaLnBrk="0" fontAlgn="base" hangingPunct="0">
              <a:spcBef>
                <a:spcPct val="0"/>
              </a:spcBef>
              <a:spcAft>
                <a:spcPct val="0"/>
              </a:spcAft>
              <a:defRPr sz="2600">
                <a:solidFill>
                  <a:schemeClr val="tx1"/>
                </a:solidFill>
                <a:latin typeface="Verdana" panose="020B0604030504040204" pitchFamily="34" charset="0"/>
              </a:defRPr>
            </a:lvl6pPr>
            <a:lvl7pPr marL="2971800" indent="-228600" eaLnBrk="0" fontAlgn="base" hangingPunct="0">
              <a:spcBef>
                <a:spcPct val="0"/>
              </a:spcBef>
              <a:spcAft>
                <a:spcPct val="0"/>
              </a:spcAft>
              <a:defRPr sz="2600">
                <a:solidFill>
                  <a:schemeClr val="tx1"/>
                </a:solidFill>
                <a:latin typeface="Verdana" panose="020B0604030504040204" pitchFamily="34" charset="0"/>
              </a:defRPr>
            </a:lvl7pPr>
            <a:lvl8pPr marL="3429000" indent="-228600" eaLnBrk="0" fontAlgn="base" hangingPunct="0">
              <a:spcBef>
                <a:spcPct val="0"/>
              </a:spcBef>
              <a:spcAft>
                <a:spcPct val="0"/>
              </a:spcAft>
              <a:defRPr sz="2600">
                <a:solidFill>
                  <a:schemeClr val="tx1"/>
                </a:solidFill>
                <a:latin typeface="Verdana" panose="020B0604030504040204" pitchFamily="34" charset="0"/>
              </a:defRPr>
            </a:lvl8pPr>
            <a:lvl9pPr marL="3886200" indent="-228600" eaLnBrk="0" fontAlgn="base" hangingPunct="0">
              <a:spcBef>
                <a:spcPct val="0"/>
              </a:spcBef>
              <a:spcAft>
                <a:spcPct val="0"/>
              </a:spcAft>
              <a:defRPr sz="2600">
                <a:solidFill>
                  <a:schemeClr val="tx1"/>
                </a:solidFill>
                <a:latin typeface="Verdana" panose="020B0604030504040204" pitchFamily="34" charset="0"/>
              </a:defRPr>
            </a:lvl9pPr>
          </a:lstStyle>
          <a:p>
            <a:pPr algn="ctr">
              <a:lnSpc>
                <a:spcPts val="1361"/>
              </a:lnSpc>
            </a:pPr>
            <a:r>
              <a:rPr lang="fr-FR" altLang="fr-FR" sz="1088" b="1" i="1">
                <a:latin typeface="Arial Narrow" panose="020B0606020202030204" pitchFamily="34" charset="0"/>
              </a:rPr>
              <a:t>Des afficheurs </a:t>
            </a:r>
          </a:p>
          <a:p>
            <a:pPr algn="ctr">
              <a:lnSpc>
                <a:spcPts val="1361"/>
              </a:lnSpc>
            </a:pPr>
            <a:r>
              <a:rPr lang="fr-FR" altLang="fr-FR" sz="1088" b="1" i="1">
                <a:latin typeface="Arial Narrow" panose="020B0606020202030204" pitchFamily="34" charset="0"/>
              </a:rPr>
              <a:t>de vitesse</a:t>
            </a:r>
            <a:endParaRPr lang="fr-FR" altLang="fr-FR" sz="1088" b="1" i="1" baseline="30000">
              <a:latin typeface="Arial Narrow" panose="020B0606020202030204" pitchFamily="34" charset="0"/>
            </a:endParaRPr>
          </a:p>
        </p:txBody>
      </p:sp>
      <p:pic>
        <p:nvPicPr>
          <p:cNvPr id="1041" name="Image 28" descr="CentaureVivreleRisq...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497123" y="508267"/>
            <a:ext cx="1219552" cy="979097"/>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42" name="Rectangle 30"/>
          <p:cNvSpPr>
            <a:spLocks noChangeArrowheads="1"/>
          </p:cNvSpPr>
          <p:nvPr/>
        </p:nvSpPr>
        <p:spPr bwMode="auto">
          <a:xfrm>
            <a:off x="1145800" y="5275607"/>
            <a:ext cx="9903280" cy="1501763"/>
          </a:xfrm>
          <a:prstGeom prst="rect">
            <a:avLst/>
          </a:prstGeom>
          <a:solidFill>
            <a:srgbClr val="FEDA0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defTabSz="995363">
              <a:defRPr sz="2600">
                <a:solidFill>
                  <a:schemeClr val="tx1"/>
                </a:solidFill>
                <a:latin typeface="Verdana" panose="020B0604030504040204" pitchFamily="34" charset="0"/>
              </a:defRPr>
            </a:lvl1pPr>
            <a:lvl2pPr marL="742950" indent="-285750" defTabSz="995363">
              <a:defRPr sz="2600">
                <a:solidFill>
                  <a:schemeClr val="tx1"/>
                </a:solidFill>
                <a:latin typeface="Verdana" panose="020B0604030504040204" pitchFamily="34" charset="0"/>
              </a:defRPr>
            </a:lvl2pPr>
            <a:lvl3pPr marL="1143000" indent="-228600" defTabSz="995363">
              <a:defRPr sz="2600">
                <a:solidFill>
                  <a:schemeClr val="tx1"/>
                </a:solidFill>
                <a:latin typeface="Verdana" panose="020B0604030504040204" pitchFamily="34" charset="0"/>
              </a:defRPr>
            </a:lvl3pPr>
            <a:lvl4pPr marL="1600200" indent="-228600" defTabSz="995363">
              <a:defRPr sz="2600">
                <a:solidFill>
                  <a:schemeClr val="tx1"/>
                </a:solidFill>
                <a:latin typeface="Verdana" panose="020B0604030504040204" pitchFamily="34" charset="0"/>
              </a:defRPr>
            </a:lvl4pPr>
            <a:lvl5pPr marL="2057400" indent="-228600" defTabSz="995363">
              <a:defRPr sz="2600">
                <a:solidFill>
                  <a:schemeClr val="tx1"/>
                </a:solidFill>
                <a:latin typeface="Verdana" panose="020B0604030504040204" pitchFamily="34" charset="0"/>
              </a:defRPr>
            </a:lvl5pPr>
            <a:lvl6pPr marL="2514600" indent="-228600" defTabSz="995363" eaLnBrk="0" fontAlgn="base" hangingPunct="0">
              <a:spcBef>
                <a:spcPct val="0"/>
              </a:spcBef>
              <a:spcAft>
                <a:spcPct val="0"/>
              </a:spcAft>
              <a:defRPr sz="2600">
                <a:solidFill>
                  <a:schemeClr val="tx1"/>
                </a:solidFill>
                <a:latin typeface="Verdana" panose="020B0604030504040204" pitchFamily="34" charset="0"/>
              </a:defRPr>
            </a:lvl6pPr>
            <a:lvl7pPr marL="2971800" indent="-228600" defTabSz="995363" eaLnBrk="0" fontAlgn="base" hangingPunct="0">
              <a:spcBef>
                <a:spcPct val="0"/>
              </a:spcBef>
              <a:spcAft>
                <a:spcPct val="0"/>
              </a:spcAft>
              <a:defRPr sz="2600">
                <a:solidFill>
                  <a:schemeClr val="tx1"/>
                </a:solidFill>
                <a:latin typeface="Verdana" panose="020B0604030504040204" pitchFamily="34" charset="0"/>
              </a:defRPr>
            </a:lvl7pPr>
            <a:lvl8pPr marL="3429000" indent="-228600" defTabSz="995363" eaLnBrk="0" fontAlgn="base" hangingPunct="0">
              <a:spcBef>
                <a:spcPct val="0"/>
              </a:spcBef>
              <a:spcAft>
                <a:spcPct val="0"/>
              </a:spcAft>
              <a:defRPr sz="2600">
                <a:solidFill>
                  <a:schemeClr val="tx1"/>
                </a:solidFill>
                <a:latin typeface="Verdana" panose="020B0604030504040204" pitchFamily="34" charset="0"/>
              </a:defRPr>
            </a:lvl8pPr>
            <a:lvl9pPr marL="3886200" indent="-228600" defTabSz="995363" eaLnBrk="0" fontAlgn="base" hangingPunct="0">
              <a:spcBef>
                <a:spcPct val="0"/>
              </a:spcBef>
              <a:spcAft>
                <a:spcPct val="0"/>
              </a:spcAft>
              <a:defRPr sz="2600">
                <a:solidFill>
                  <a:schemeClr val="tx1"/>
                </a:solidFill>
                <a:latin typeface="Verdana" panose="020B0604030504040204" pitchFamily="34" charset="0"/>
              </a:defRPr>
            </a:lvl9pPr>
          </a:lstStyle>
          <a:p>
            <a:endParaRPr lang="fr-FR" altLang="fr-FR" sz="2358"/>
          </a:p>
        </p:txBody>
      </p:sp>
      <p:pic>
        <p:nvPicPr>
          <p:cNvPr id="1043" name="Picture 57" descr="Plaque Tournant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782758" y="5364877"/>
            <a:ext cx="1959635" cy="993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pic>
        <p:nvPicPr>
          <p:cNvPr id="1044" name="Picture 61" descr="photo animateu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508642" y="5370636"/>
            <a:ext cx="1411052" cy="979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pic>
        <p:nvPicPr>
          <p:cNvPr id="1045" name="Picture 80" descr="Voiture CENTAURE basse R décoré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39991" y="5366317"/>
            <a:ext cx="1496002" cy="979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pic>
        <p:nvPicPr>
          <p:cNvPr id="1047" name="Image 15" descr="test vue 2.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096696" y="5369019"/>
            <a:ext cx="1533439" cy="98935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048" name="Image 34" descr="Virage 2.jp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859170" y="5354799"/>
            <a:ext cx="2014348" cy="979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9" name="Rectangle 35"/>
          <p:cNvSpPr>
            <a:spLocks noChangeArrowheads="1"/>
          </p:cNvSpPr>
          <p:nvPr/>
        </p:nvSpPr>
        <p:spPr bwMode="auto">
          <a:xfrm>
            <a:off x="1132841" y="1739338"/>
            <a:ext cx="9903281" cy="71992"/>
          </a:xfrm>
          <a:prstGeom prst="rect">
            <a:avLst/>
          </a:prstGeom>
          <a:solidFill>
            <a:srgbClr val="FEDA0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defTabSz="995363">
              <a:defRPr sz="2600">
                <a:solidFill>
                  <a:schemeClr val="tx1"/>
                </a:solidFill>
                <a:latin typeface="Verdana" panose="020B0604030504040204" pitchFamily="34" charset="0"/>
              </a:defRPr>
            </a:lvl1pPr>
            <a:lvl2pPr marL="742950" indent="-285750" defTabSz="995363">
              <a:defRPr sz="2600">
                <a:solidFill>
                  <a:schemeClr val="tx1"/>
                </a:solidFill>
                <a:latin typeface="Verdana" panose="020B0604030504040204" pitchFamily="34" charset="0"/>
              </a:defRPr>
            </a:lvl2pPr>
            <a:lvl3pPr marL="1143000" indent="-228600" defTabSz="995363">
              <a:defRPr sz="2600">
                <a:solidFill>
                  <a:schemeClr val="tx1"/>
                </a:solidFill>
                <a:latin typeface="Verdana" panose="020B0604030504040204" pitchFamily="34" charset="0"/>
              </a:defRPr>
            </a:lvl3pPr>
            <a:lvl4pPr marL="1600200" indent="-228600" defTabSz="995363">
              <a:defRPr sz="2600">
                <a:solidFill>
                  <a:schemeClr val="tx1"/>
                </a:solidFill>
                <a:latin typeface="Verdana" panose="020B0604030504040204" pitchFamily="34" charset="0"/>
              </a:defRPr>
            </a:lvl4pPr>
            <a:lvl5pPr marL="2057400" indent="-228600" defTabSz="995363">
              <a:defRPr sz="2600">
                <a:solidFill>
                  <a:schemeClr val="tx1"/>
                </a:solidFill>
                <a:latin typeface="Verdana" panose="020B0604030504040204" pitchFamily="34" charset="0"/>
              </a:defRPr>
            </a:lvl5pPr>
            <a:lvl6pPr marL="2514600" indent="-228600" defTabSz="995363" eaLnBrk="0" fontAlgn="base" hangingPunct="0">
              <a:spcBef>
                <a:spcPct val="0"/>
              </a:spcBef>
              <a:spcAft>
                <a:spcPct val="0"/>
              </a:spcAft>
              <a:defRPr sz="2600">
                <a:solidFill>
                  <a:schemeClr val="tx1"/>
                </a:solidFill>
                <a:latin typeface="Verdana" panose="020B0604030504040204" pitchFamily="34" charset="0"/>
              </a:defRPr>
            </a:lvl6pPr>
            <a:lvl7pPr marL="2971800" indent="-228600" defTabSz="995363" eaLnBrk="0" fontAlgn="base" hangingPunct="0">
              <a:spcBef>
                <a:spcPct val="0"/>
              </a:spcBef>
              <a:spcAft>
                <a:spcPct val="0"/>
              </a:spcAft>
              <a:defRPr sz="2600">
                <a:solidFill>
                  <a:schemeClr val="tx1"/>
                </a:solidFill>
                <a:latin typeface="Verdana" panose="020B0604030504040204" pitchFamily="34" charset="0"/>
              </a:defRPr>
            </a:lvl7pPr>
            <a:lvl8pPr marL="3429000" indent="-228600" defTabSz="995363" eaLnBrk="0" fontAlgn="base" hangingPunct="0">
              <a:spcBef>
                <a:spcPct val="0"/>
              </a:spcBef>
              <a:spcAft>
                <a:spcPct val="0"/>
              </a:spcAft>
              <a:defRPr sz="2600">
                <a:solidFill>
                  <a:schemeClr val="tx1"/>
                </a:solidFill>
                <a:latin typeface="Verdana" panose="020B0604030504040204" pitchFamily="34" charset="0"/>
              </a:defRPr>
            </a:lvl8pPr>
            <a:lvl9pPr marL="3886200" indent="-228600" defTabSz="995363" eaLnBrk="0" fontAlgn="base" hangingPunct="0">
              <a:spcBef>
                <a:spcPct val="0"/>
              </a:spcBef>
              <a:spcAft>
                <a:spcPct val="0"/>
              </a:spcAft>
              <a:defRPr sz="2600">
                <a:solidFill>
                  <a:schemeClr val="tx1"/>
                </a:solidFill>
                <a:latin typeface="Verdana" panose="020B0604030504040204" pitchFamily="34" charset="0"/>
              </a:defRPr>
            </a:lvl9pPr>
          </a:lstStyle>
          <a:p>
            <a:endParaRPr lang="fr-FR" altLang="fr-FR" sz="2358"/>
          </a:p>
        </p:txBody>
      </p:sp>
      <p:sp>
        <p:nvSpPr>
          <p:cNvPr id="1050" name="Rectangle 36"/>
          <p:cNvSpPr>
            <a:spLocks noChangeArrowheads="1"/>
          </p:cNvSpPr>
          <p:nvPr/>
        </p:nvSpPr>
        <p:spPr bwMode="auto">
          <a:xfrm>
            <a:off x="1118442" y="5069708"/>
            <a:ext cx="9903281" cy="73432"/>
          </a:xfrm>
          <a:prstGeom prst="rect">
            <a:avLst/>
          </a:prstGeom>
          <a:solidFill>
            <a:srgbClr val="FEDA0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defTabSz="995363">
              <a:defRPr sz="2600">
                <a:solidFill>
                  <a:schemeClr val="tx1"/>
                </a:solidFill>
                <a:latin typeface="Verdana" panose="020B0604030504040204" pitchFamily="34" charset="0"/>
              </a:defRPr>
            </a:lvl1pPr>
            <a:lvl2pPr marL="742950" indent="-285750" defTabSz="995363">
              <a:defRPr sz="2600">
                <a:solidFill>
                  <a:schemeClr val="tx1"/>
                </a:solidFill>
                <a:latin typeface="Verdana" panose="020B0604030504040204" pitchFamily="34" charset="0"/>
              </a:defRPr>
            </a:lvl2pPr>
            <a:lvl3pPr marL="1143000" indent="-228600" defTabSz="995363">
              <a:defRPr sz="2600">
                <a:solidFill>
                  <a:schemeClr val="tx1"/>
                </a:solidFill>
                <a:latin typeface="Verdana" panose="020B0604030504040204" pitchFamily="34" charset="0"/>
              </a:defRPr>
            </a:lvl3pPr>
            <a:lvl4pPr marL="1600200" indent="-228600" defTabSz="995363">
              <a:defRPr sz="2600">
                <a:solidFill>
                  <a:schemeClr val="tx1"/>
                </a:solidFill>
                <a:latin typeface="Verdana" panose="020B0604030504040204" pitchFamily="34" charset="0"/>
              </a:defRPr>
            </a:lvl4pPr>
            <a:lvl5pPr marL="2057400" indent="-228600" defTabSz="995363">
              <a:defRPr sz="2600">
                <a:solidFill>
                  <a:schemeClr val="tx1"/>
                </a:solidFill>
                <a:latin typeface="Verdana" panose="020B0604030504040204" pitchFamily="34" charset="0"/>
              </a:defRPr>
            </a:lvl5pPr>
            <a:lvl6pPr marL="2514600" indent="-228600" defTabSz="995363" eaLnBrk="0" fontAlgn="base" hangingPunct="0">
              <a:spcBef>
                <a:spcPct val="0"/>
              </a:spcBef>
              <a:spcAft>
                <a:spcPct val="0"/>
              </a:spcAft>
              <a:defRPr sz="2600">
                <a:solidFill>
                  <a:schemeClr val="tx1"/>
                </a:solidFill>
                <a:latin typeface="Verdana" panose="020B0604030504040204" pitchFamily="34" charset="0"/>
              </a:defRPr>
            </a:lvl6pPr>
            <a:lvl7pPr marL="2971800" indent="-228600" defTabSz="995363" eaLnBrk="0" fontAlgn="base" hangingPunct="0">
              <a:spcBef>
                <a:spcPct val="0"/>
              </a:spcBef>
              <a:spcAft>
                <a:spcPct val="0"/>
              </a:spcAft>
              <a:defRPr sz="2600">
                <a:solidFill>
                  <a:schemeClr val="tx1"/>
                </a:solidFill>
                <a:latin typeface="Verdana" panose="020B0604030504040204" pitchFamily="34" charset="0"/>
              </a:defRPr>
            </a:lvl7pPr>
            <a:lvl8pPr marL="3429000" indent="-228600" defTabSz="995363" eaLnBrk="0" fontAlgn="base" hangingPunct="0">
              <a:spcBef>
                <a:spcPct val="0"/>
              </a:spcBef>
              <a:spcAft>
                <a:spcPct val="0"/>
              </a:spcAft>
              <a:defRPr sz="2600">
                <a:solidFill>
                  <a:schemeClr val="tx1"/>
                </a:solidFill>
                <a:latin typeface="Verdana" panose="020B0604030504040204" pitchFamily="34" charset="0"/>
              </a:defRPr>
            </a:lvl8pPr>
            <a:lvl9pPr marL="3886200" indent="-228600" defTabSz="995363" eaLnBrk="0" fontAlgn="base" hangingPunct="0">
              <a:spcBef>
                <a:spcPct val="0"/>
              </a:spcBef>
              <a:spcAft>
                <a:spcPct val="0"/>
              </a:spcAft>
              <a:defRPr sz="2600">
                <a:solidFill>
                  <a:schemeClr val="tx1"/>
                </a:solidFill>
                <a:latin typeface="Verdana" panose="020B0604030504040204" pitchFamily="34" charset="0"/>
              </a:defRPr>
            </a:lvl9pPr>
          </a:lstStyle>
          <a:p>
            <a:endParaRPr lang="fr-FR" altLang="fr-FR" sz="2358"/>
          </a:p>
        </p:txBody>
      </p:sp>
      <p:sp>
        <p:nvSpPr>
          <p:cNvPr id="1051" name="ZoneTexte 37"/>
          <p:cNvSpPr txBox="1">
            <a:spLocks noChangeArrowheads="1"/>
          </p:cNvSpPr>
          <p:nvPr/>
        </p:nvSpPr>
        <p:spPr bwMode="auto">
          <a:xfrm>
            <a:off x="1430890" y="6333896"/>
            <a:ext cx="1555037" cy="451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Verdana" panose="020B0604030504040204" pitchFamily="34" charset="0"/>
              </a:defRPr>
            </a:lvl1pPr>
            <a:lvl2pPr marL="742950" indent="-285750">
              <a:defRPr sz="2600">
                <a:solidFill>
                  <a:schemeClr val="tx1"/>
                </a:solidFill>
                <a:latin typeface="Verdana" panose="020B0604030504040204" pitchFamily="34" charset="0"/>
              </a:defRPr>
            </a:lvl2pPr>
            <a:lvl3pPr marL="1143000" indent="-228600">
              <a:defRPr sz="2600">
                <a:solidFill>
                  <a:schemeClr val="tx1"/>
                </a:solidFill>
                <a:latin typeface="Verdana" panose="020B0604030504040204" pitchFamily="34" charset="0"/>
              </a:defRPr>
            </a:lvl3pPr>
            <a:lvl4pPr marL="1600200" indent="-228600">
              <a:defRPr sz="2600">
                <a:solidFill>
                  <a:schemeClr val="tx1"/>
                </a:solidFill>
                <a:latin typeface="Verdana" panose="020B0604030504040204" pitchFamily="34" charset="0"/>
              </a:defRPr>
            </a:lvl4pPr>
            <a:lvl5pPr marL="2057400" indent="-228600">
              <a:defRPr sz="2600">
                <a:solidFill>
                  <a:schemeClr val="tx1"/>
                </a:solidFill>
                <a:latin typeface="Verdana" panose="020B0604030504040204" pitchFamily="34" charset="0"/>
              </a:defRPr>
            </a:lvl5pPr>
            <a:lvl6pPr marL="2514600" indent="-228600" eaLnBrk="0" fontAlgn="base" hangingPunct="0">
              <a:spcBef>
                <a:spcPct val="0"/>
              </a:spcBef>
              <a:spcAft>
                <a:spcPct val="0"/>
              </a:spcAft>
              <a:defRPr sz="2600">
                <a:solidFill>
                  <a:schemeClr val="tx1"/>
                </a:solidFill>
                <a:latin typeface="Verdana" panose="020B0604030504040204" pitchFamily="34" charset="0"/>
              </a:defRPr>
            </a:lvl6pPr>
            <a:lvl7pPr marL="2971800" indent="-228600" eaLnBrk="0" fontAlgn="base" hangingPunct="0">
              <a:spcBef>
                <a:spcPct val="0"/>
              </a:spcBef>
              <a:spcAft>
                <a:spcPct val="0"/>
              </a:spcAft>
              <a:defRPr sz="2600">
                <a:solidFill>
                  <a:schemeClr val="tx1"/>
                </a:solidFill>
                <a:latin typeface="Verdana" panose="020B0604030504040204" pitchFamily="34" charset="0"/>
              </a:defRPr>
            </a:lvl7pPr>
            <a:lvl8pPr marL="3429000" indent="-228600" eaLnBrk="0" fontAlgn="base" hangingPunct="0">
              <a:spcBef>
                <a:spcPct val="0"/>
              </a:spcBef>
              <a:spcAft>
                <a:spcPct val="0"/>
              </a:spcAft>
              <a:defRPr sz="2600">
                <a:solidFill>
                  <a:schemeClr val="tx1"/>
                </a:solidFill>
                <a:latin typeface="Verdana" panose="020B0604030504040204" pitchFamily="34" charset="0"/>
              </a:defRPr>
            </a:lvl8pPr>
            <a:lvl9pPr marL="3886200" indent="-228600" eaLnBrk="0" fontAlgn="base" hangingPunct="0">
              <a:spcBef>
                <a:spcPct val="0"/>
              </a:spcBef>
              <a:spcAft>
                <a:spcPct val="0"/>
              </a:spcAft>
              <a:defRPr sz="2600">
                <a:solidFill>
                  <a:schemeClr val="tx1"/>
                </a:solidFill>
                <a:latin typeface="Verdana" panose="020B0604030504040204" pitchFamily="34" charset="0"/>
              </a:defRPr>
            </a:lvl9pPr>
          </a:lstStyle>
          <a:p>
            <a:pPr algn="ctr">
              <a:lnSpc>
                <a:spcPts val="1361"/>
              </a:lnSpc>
            </a:pPr>
            <a:r>
              <a:rPr lang="fr-FR" altLang="fr-FR" sz="1088" b="1" i="1">
                <a:latin typeface="Arial Narrow" panose="020B0606020202030204" pitchFamily="34" charset="0"/>
              </a:rPr>
              <a:t>Des animateurs reliés aux stagiaires par radio</a:t>
            </a:r>
          </a:p>
        </p:txBody>
      </p:sp>
      <p:sp>
        <p:nvSpPr>
          <p:cNvPr id="1052" name="ZoneTexte 38"/>
          <p:cNvSpPr txBox="1">
            <a:spLocks noChangeArrowheads="1"/>
          </p:cNvSpPr>
          <p:nvPr/>
        </p:nvSpPr>
        <p:spPr bwMode="auto">
          <a:xfrm>
            <a:off x="2856340" y="6333896"/>
            <a:ext cx="2021548" cy="451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Verdana" panose="020B0604030504040204" pitchFamily="34" charset="0"/>
              </a:defRPr>
            </a:lvl1pPr>
            <a:lvl2pPr marL="742950" indent="-285750">
              <a:defRPr sz="2600">
                <a:solidFill>
                  <a:schemeClr val="tx1"/>
                </a:solidFill>
                <a:latin typeface="Verdana" panose="020B0604030504040204" pitchFamily="34" charset="0"/>
              </a:defRPr>
            </a:lvl2pPr>
            <a:lvl3pPr marL="1143000" indent="-228600">
              <a:defRPr sz="2600">
                <a:solidFill>
                  <a:schemeClr val="tx1"/>
                </a:solidFill>
                <a:latin typeface="Verdana" panose="020B0604030504040204" pitchFamily="34" charset="0"/>
              </a:defRPr>
            </a:lvl3pPr>
            <a:lvl4pPr marL="1600200" indent="-228600">
              <a:defRPr sz="2600">
                <a:solidFill>
                  <a:schemeClr val="tx1"/>
                </a:solidFill>
                <a:latin typeface="Verdana" panose="020B0604030504040204" pitchFamily="34" charset="0"/>
              </a:defRPr>
            </a:lvl4pPr>
            <a:lvl5pPr marL="2057400" indent="-228600">
              <a:defRPr sz="2600">
                <a:solidFill>
                  <a:schemeClr val="tx1"/>
                </a:solidFill>
                <a:latin typeface="Verdana" panose="020B0604030504040204" pitchFamily="34" charset="0"/>
              </a:defRPr>
            </a:lvl5pPr>
            <a:lvl6pPr marL="2514600" indent="-228600" eaLnBrk="0" fontAlgn="base" hangingPunct="0">
              <a:spcBef>
                <a:spcPct val="0"/>
              </a:spcBef>
              <a:spcAft>
                <a:spcPct val="0"/>
              </a:spcAft>
              <a:defRPr sz="2600">
                <a:solidFill>
                  <a:schemeClr val="tx1"/>
                </a:solidFill>
                <a:latin typeface="Verdana" panose="020B0604030504040204" pitchFamily="34" charset="0"/>
              </a:defRPr>
            </a:lvl6pPr>
            <a:lvl7pPr marL="2971800" indent="-228600" eaLnBrk="0" fontAlgn="base" hangingPunct="0">
              <a:spcBef>
                <a:spcPct val="0"/>
              </a:spcBef>
              <a:spcAft>
                <a:spcPct val="0"/>
              </a:spcAft>
              <a:defRPr sz="2600">
                <a:solidFill>
                  <a:schemeClr val="tx1"/>
                </a:solidFill>
                <a:latin typeface="Verdana" panose="020B0604030504040204" pitchFamily="34" charset="0"/>
              </a:defRPr>
            </a:lvl7pPr>
            <a:lvl8pPr marL="3429000" indent="-228600" eaLnBrk="0" fontAlgn="base" hangingPunct="0">
              <a:spcBef>
                <a:spcPct val="0"/>
              </a:spcBef>
              <a:spcAft>
                <a:spcPct val="0"/>
              </a:spcAft>
              <a:defRPr sz="2600">
                <a:solidFill>
                  <a:schemeClr val="tx1"/>
                </a:solidFill>
                <a:latin typeface="Verdana" panose="020B0604030504040204" pitchFamily="34" charset="0"/>
              </a:defRPr>
            </a:lvl8pPr>
            <a:lvl9pPr marL="3886200" indent="-228600" eaLnBrk="0" fontAlgn="base" hangingPunct="0">
              <a:spcBef>
                <a:spcPct val="0"/>
              </a:spcBef>
              <a:spcAft>
                <a:spcPct val="0"/>
              </a:spcAft>
              <a:defRPr sz="2600">
                <a:solidFill>
                  <a:schemeClr val="tx1"/>
                </a:solidFill>
                <a:latin typeface="Verdana" panose="020B0604030504040204" pitchFamily="34" charset="0"/>
              </a:defRPr>
            </a:lvl9pPr>
          </a:lstStyle>
          <a:p>
            <a:pPr algn="ctr">
              <a:lnSpc>
                <a:spcPts val="1361"/>
              </a:lnSpc>
            </a:pPr>
            <a:r>
              <a:rPr lang="fr-FR" altLang="fr-FR" sz="1088" b="1" i="1">
                <a:latin typeface="Arial Narrow" panose="020B0606020202030204" pitchFamily="34" charset="0"/>
              </a:rPr>
              <a:t>Des obstacles aquatiques </a:t>
            </a:r>
          </a:p>
          <a:p>
            <a:pPr algn="ctr">
              <a:lnSpc>
                <a:spcPts val="1361"/>
              </a:lnSpc>
            </a:pPr>
            <a:r>
              <a:rPr lang="fr-FR" altLang="fr-FR" sz="1088" b="1" i="1">
                <a:latin typeface="Arial Narrow" panose="020B0606020202030204" pitchFamily="34" charset="0"/>
              </a:rPr>
              <a:t>pilotés</a:t>
            </a:r>
            <a:endParaRPr lang="fr-FR" altLang="fr-FR" sz="1088" b="1" i="1" baseline="30000">
              <a:latin typeface="Arial Narrow" panose="020B0606020202030204" pitchFamily="34" charset="0"/>
            </a:endParaRPr>
          </a:p>
        </p:txBody>
      </p:sp>
      <p:sp>
        <p:nvSpPr>
          <p:cNvPr id="1053" name="ZoneTexte 39"/>
          <p:cNvSpPr txBox="1">
            <a:spLocks noChangeArrowheads="1"/>
          </p:cNvSpPr>
          <p:nvPr/>
        </p:nvSpPr>
        <p:spPr bwMode="auto">
          <a:xfrm>
            <a:off x="4674870" y="6338215"/>
            <a:ext cx="2244724" cy="451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600">
                <a:solidFill>
                  <a:schemeClr val="tx1"/>
                </a:solidFill>
                <a:latin typeface="Verdana" panose="020B0604030504040204" pitchFamily="34" charset="0"/>
              </a:defRPr>
            </a:lvl1pPr>
            <a:lvl2pPr marL="742950" indent="-285750">
              <a:defRPr sz="2600">
                <a:solidFill>
                  <a:schemeClr val="tx1"/>
                </a:solidFill>
                <a:latin typeface="Verdana" panose="020B0604030504040204" pitchFamily="34" charset="0"/>
              </a:defRPr>
            </a:lvl2pPr>
            <a:lvl3pPr marL="1143000" indent="-228600">
              <a:defRPr sz="2600">
                <a:solidFill>
                  <a:schemeClr val="tx1"/>
                </a:solidFill>
                <a:latin typeface="Verdana" panose="020B0604030504040204" pitchFamily="34" charset="0"/>
              </a:defRPr>
            </a:lvl3pPr>
            <a:lvl4pPr marL="1600200" indent="-228600">
              <a:defRPr sz="2600">
                <a:solidFill>
                  <a:schemeClr val="tx1"/>
                </a:solidFill>
                <a:latin typeface="Verdana" panose="020B0604030504040204" pitchFamily="34" charset="0"/>
              </a:defRPr>
            </a:lvl4pPr>
            <a:lvl5pPr marL="2057400" indent="-228600">
              <a:defRPr sz="2600">
                <a:solidFill>
                  <a:schemeClr val="tx1"/>
                </a:solidFill>
                <a:latin typeface="Verdana" panose="020B0604030504040204" pitchFamily="34" charset="0"/>
              </a:defRPr>
            </a:lvl5pPr>
            <a:lvl6pPr marL="2514600" indent="-228600" eaLnBrk="0" fontAlgn="base" hangingPunct="0">
              <a:spcBef>
                <a:spcPct val="0"/>
              </a:spcBef>
              <a:spcAft>
                <a:spcPct val="0"/>
              </a:spcAft>
              <a:defRPr sz="2600">
                <a:solidFill>
                  <a:schemeClr val="tx1"/>
                </a:solidFill>
                <a:latin typeface="Verdana" panose="020B0604030504040204" pitchFamily="34" charset="0"/>
              </a:defRPr>
            </a:lvl6pPr>
            <a:lvl7pPr marL="2971800" indent="-228600" eaLnBrk="0" fontAlgn="base" hangingPunct="0">
              <a:spcBef>
                <a:spcPct val="0"/>
              </a:spcBef>
              <a:spcAft>
                <a:spcPct val="0"/>
              </a:spcAft>
              <a:defRPr sz="2600">
                <a:solidFill>
                  <a:schemeClr val="tx1"/>
                </a:solidFill>
                <a:latin typeface="Verdana" panose="020B0604030504040204" pitchFamily="34" charset="0"/>
              </a:defRPr>
            </a:lvl7pPr>
            <a:lvl8pPr marL="3429000" indent="-228600" eaLnBrk="0" fontAlgn="base" hangingPunct="0">
              <a:spcBef>
                <a:spcPct val="0"/>
              </a:spcBef>
              <a:spcAft>
                <a:spcPct val="0"/>
              </a:spcAft>
              <a:defRPr sz="2600">
                <a:solidFill>
                  <a:schemeClr val="tx1"/>
                </a:solidFill>
                <a:latin typeface="Verdana" panose="020B0604030504040204" pitchFamily="34" charset="0"/>
              </a:defRPr>
            </a:lvl8pPr>
            <a:lvl9pPr marL="3886200" indent="-228600" eaLnBrk="0" fontAlgn="base" hangingPunct="0">
              <a:spcBef>
                <a:spcPct val="0"/>
              </a:spcBef>
              <a:spcAft>
                <a:spcPct val="0"/>
              </a:spcAft>
              <a:defRPr sz="2600">
                <a:solidFill>
                  <a:schemeClr val="tx1"/>
                </a:solidFill>
                <a:latin typeface="Verdana" panose="020B0604030504040204" pitchFamily="34" charset="0"/>
              </a:defRPr>
            </a:lvl9pPr>
          </a:lstStyle>
          <a:p>
            <a:pPr algn="ctr">
              <a:lnSpc>
                <a:spcPts val="1361"/>
              </a:lnSpc>
            </a:pPr>
            <a:r>
              <a:rPr lang="fr-FR" altLang="fr-FR" sz="1088" b="1" i="1">
                <a:latin typeface="Arial Narrow" panose="020B0606020202030204" pitchFamily="34" charset="0"/>
              </a:rPr>
              <a:t>3 larges plateaux d’exercices :</a:t>
            </a:r>
          </a:p>
          <a:p>
            <a:pPr algn="ctr">
              <a:lnSpc>
                <a:spcPts val="1361"/>
              </a:lnSpc>
            </a:pPr>
            <a:r>
              <a:rPr lang="fr-FR" altLang="fr-FR" sz="1088" b="1" i="1">
                <a:latin typeface="Arial Narrow" panose="020B0606020202030204" pitchFamily="34" charset="0"/>
              </a:rPr>
              <a:t>virage, pente 3%, ligne droite</a:t>
            </a:r>
            <a:endParaRPr lang="fr-FR" altLang="fr-FR" sz="1088" b="1" i="1" baseline="30000">
              <a:latin typeface="Arial Narrow" panose="020B0606020202030204" pitchFamily="34" charset="0"/>
            </a:endParaRPr>
          </a:p>
        </p:txBody>
      </p:sp>
      <p:sp>
        <p:nvSpPr>
          <p:cNvPr id="1054" name="ZoneTexte 40"/>
          <p:cNvSpPr txBox="1">
            <a:spLocks noChangeArrowheads="1"/>
          </p:cNvSpPr>
          <p:nvPr/>
        </p:nvSpPr>
        <p:spPr bwMode="auto">
          <a:xfrm>
            <a:off x="6958470" y="6412304"/>
            <a:ext cx="1783972" cy="271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600">
                <a:solidFill>
                  <a:schemeClr val="tx1"/>
                </a:solidFill>
                <a:latin typeface="Verdana" panose="020B0604030504040204" pitchFamily="34" charset="0"/>
              </a:defRPr>
            </a:lvl1pPr>
            <a:lvl2pPr marL="742950" indent="-285750">
              <a:defRPr sz="2600">
                <a:solidFill>
                  <a:schemeClr val="tx1"/>
                </a:solidFill>
                <a:latin typeface="Verdana" panose="020B0604030504040204" pitchFamily="34" charset="0"/>
              </a:defRPr>
            </a:lvl2pPr>
            <a:lvl3pPr marL="1143000" indent="-228600">
              <a:defRPr sz="2600">
                <a:solidFill>
                  <a:schemeClr val="tx1"/>
                </a:solidFill>
                <a:latin typeface="Verdana" panose="020B0604030504040204" pitchFamily="34" charset="0"/>
              </a:defRPr>
            </a:lvl3pPr>
            <a:lvl4pPr marL="1600200" indent="-228600">
              <a:defRPr sz="2600">
                <a:solidFill>
                  <a:schemeClr val="tx1"/>
                </a:solidFill>
                <a:latin typeface="Verdana" panose="020B0604030504040204" pitchFamily="34" charset="0"/>
              </a:defRPr>
            </a:lvl4pPr>
            <a:lvl5pPr marL="2057400" indent="-228600">
              <a:defRPr sz="2600">
                <a:solidFill>
                  <a:schemeClr val="tx1"/>
                </a:solidFill>
                <a:latin typeface="Verdana" panose="020B0604030504040204" pitchFamily="34" charset="0"/>
              </a:defRPr>
            </a:lvl5pPr>
            <a:lvl6pPr marL="2514600" indent="-228600" eaLnBrk="0" fontAlgn="base" hangingPunct="0">
              <a:spcBef>
                <a:spcPct val="0"/>
              </a:spcBef>
              <a:spcAft>
                <a:spcPct val="0"/>
              </a:spcAft>
              <a:defRPr sz="2600">
                <a:solidFill>
                  <a:schemeClr val="tx1"/>
                </a:solidFill>
                <a:latin typeface="Verdana" panose="020B0604030504040204" pitchFamily="34" charset="0"/>
              </a:defRPr>
            </a:lvl6pPr>
            <a:lvl7pPr marL="2971800" indent="-228600" eaLnBrk="0" fontAlgn="base" hangingPunct="0">
              <a:spcBef>
                <a:spcPct val="0"/>
              </a:spcBef>
              <a:spcAft>
                <a:spcPct val="0"/>
              </a:spcAft>
              <a:defRPr sz="2600">
                <a:solidFill>
                  <a:schemeClr val="tx1"/>
                </a:solidFill>
                <a:latin typeface="Verdana" panose="020B0604030504040204" pitchFamily="34" charset="0"/>
              </a:defRPr>
            </a:lvl7pPr>
            <a:lvl8pPr marL="3429000" indent="-228600" eaLnBrk="0" fontAlgn="base" hangingPunct="0">
              <a:spcBef>
                <a:spcPct val="0"/>
              </a:spcBef>
              <a:spcAft>
                <a:spcPct val="0"/>
              </a:spcAft>
              <a:defRPr sz="2600">
                <a:solidFill>
                  <a:schemeClr val="tx1"/>
                </a:solidFill>
                <a:latin typeface="Verdana" panose="020B0604030504040204" pitchFamily="34" charset="0"/>
              </a:defRPr>
            </a:lvl8pPr>
            <a:lvl9pPr marL="3886200" indent="-228600" eaLnBrk="0" fontAlgn="base" hangingPunct="0">
              <a:spcBef>
                <a:spcPct val="0"/>
              </a:spcBef>
              <a:spcAft>
                <a:spcPct val="0"/>
              </a:spcAft>
              <a:defRPr sz="2600">
                <a:solidFill>
                  <a:schemeClr val="tx1"/>
                </a:solidFill>
                <a:latin typeface="Verdana" panose="020B0604030504040204" pitchFamily="34" charset="0"/>
              </a:defRPr>
            </a:lvl9pPr>
          </a:lstStyle>
          <a:p>
            <a:pPr algn="ctr">
              <a:lnSpc>
                <a:spcPts val="1361"/>
              </a:lnSpc>
            </a:pPr>
            <a:r>
              <a:rPr lang="fr-FR" altLang="fr-FR" sz="1088" b="1" i="1" dirty="0">
                <a:latin typeface="Arial Narrow" panose="020B0606020202030204" pitchFamily="34" charset="0"/>
              </a:rPr>
              <a:t>Un test de vue</a:t>
            </a:r>
            <a:endParaRPr lang="fr-FR" altLang="fr-FR" sz="1088" b="1" i="1" baseline="30000" dirty="0">
              <a:latin typeface="Arial Narrow" panose="020B0606020202030204" pitchFamily="34" charset="0"/>
            </a:endParaRPr>
          </a:p>
        </p:txBody>
      </p:sp>
      <p:sp>
        <p:nvSpPr>
          <p:cNvPr id="1055" name="ZoneTexte 41"/>
          <p:cNvSpPr txBox="1">
            <a:spLocks noChangeArrowheads="1"/>
          </p:cNvSpPr>
          <p:nvPr/>
        </p:nvSpPr>
        <p:spPr bwMode="auto">
          <a:xfrm>
            <a:off x="8735243" y="6325257"/>
            <a:ext cx="2159773" cy="451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Verdana" panose="020B0604030504040204" pitchFamily="34" charset="0"/>
              </a:defRPr>
            </a:lvl1pPr>
            <a:lvl2pPr marL="742950" indent="-285750">
              <a:defRPr sz="2600">
                <a:solidFill>
                  <a:schemeClr val="tx1"/>
                </a:solidFill>
                <a:latin typeface="Verdana" panose="020B0604030504040204" pitchFamily="34" charset="0"/>
              </a:defRPr>
            </a:lvl2pPr>
            <a:lvl3pPr marL="1143000" indent="-228600">
              <a:defRPr sz="2600">
                <a:solidFill>
                  <a:schemeClr val="tx1"/>
                </a:solidFill>
                <a:latin typeface="Verdana" panose="020B0604030504040204" pitchFamily="34" charset="0"/>
              </a:defRPr>
            </a:lvl3pPr>
            <a:lvl4pPr marL="1600200" indent="-228600">
              <a:defRPr sz="2600">
                <a:solidFill>
                  <a:schemeClr val="tx1"/>
                </a:solidFill>
                <a:latin typeface="Verdana" panose="020B0604030504040204" pitchFamily="34" charset="0"/>
              </a:defRPr>
            </a:lvl4pPr>
            <a:lvl5pPr marL="2057400" indent="-228600">
              <a:defRPr sz="2600">
                <a:solidFill>
                  <a:schemeClr val="tx1"/>
                </a:solidFill>
                <a:latin typeface="Verdana" panose="020B0604030504040204" pitchFamily="34" charset="0"/>
              </a:defRPr>
            </a:lvl5pPr>
            <a:lvl6pPr marL="2514600" indent="-228600" eaLnBrk="0" fontAlgn="base" hangingPunct="0">
              <a:spcBef>
                <a:spcPct val="0"/>
              </a:spcBef>
              <a:spcAft>
                <a:spcPct val="0"/>
              </a:spcAft>
              <a:defRPr sz="2600">
                <a:solidFill>
                  <a:schemeClr val="tx1"/>
                </a:solidFill>
                <a:latin typeface="Verdana" panose="020B0604030504040204" pitchFamily="34" charset="0"/>
              </a:defRPr>
            </a:lvl6pPr>
            <a:lvl7pPr marL="2971800" indent="-228600" eaLnBrk="0" fontAlgn="base" hangingPunct="0">
              <a:spcBef>
                <a:spcPct val="0"/>
              </a:spcBef>
              <a:spcAft>
                <a:spcPct val="0"/>
              </a:spcAft>
              <a:defRPr sz="2600">
                <a:solidFill>
                  <a:schemeClr val="tx1"/>
                </a:solidFill>
                <a:latin typeface="Verdana" panose="020B0604030504040204" pitchFamily="34" charset="0"/>
              </a:defRPr>
            </a:lvl7pPr>
            <a:lvl8pPr marL="3429000" indent="-228600" eaLnBrk="0" fontAlgn="base" hangingPunct="0">
              <a:spcBef>
                <a:spcPct val="0"/>
              </a:spcBef>
              <a:spcAft>
                <a:spcPct val="0"/>
              </a:spcAft>
              <a:defRPr sz="2600">
                <a:solidFill>
                  <a:schemeClr val="tx1"/>
                </a:solidFill>
                <a:latin typeface="Verdana" panose="020B0604030504040204" pitchFamily="34" charset="0"/>
              </a:defRPr>
            </a:lvl8pPr>
            <a:lvl9pPr marL="3886200" indent="-228600" eaLnBrk="0" fontAlgn="base" hangingPunct="0">
              <a:spcBef>
                <a:spcPct val="0"/>
              </a:spcBef>
              <a:spcAft>
                <a:spcPct val="0"/>
              </a:spcAft>
              <a:defRPr sz="2600">
                <a:solidFill>
                  <a:schemeClr val="tx1"/>
                </a:solidFill>
                <a:latin typeface="Verdana" panose="020B0604030504040204" pitchFamily="34" charset="0"/>
              </a:defRPr>
            </a:lvl9pPr>
          </a:lstStyle>
          <a:p>
            <a:pPr algn="ctr">
              <a:lnSpc>
                <a:spcPts val="1361"/>
              </a:lnSpc>
            </a:pPr>
            <a:r>
              <a:rPr lang="fr-FR" altLang="fr-FR" sz="1088" b="1" i="1">
                <a:latin typeface="Arial Narrow" panose="020B0606020202030204" pitchFamily="34" charset="0"/>
              </a:rPr>
              <a:t>Une plaque tournante </a:t>
            </a:r>
          </a:p>
          <a:p>
            <a:pPr algn="ctr">
              <a:lnSpc>
                <a:spcPts val="1361"/>
              </a:lnSpc>
            </a:pPr>
            <a:r>
              <a:rPr lang="fr-FR" altLang="fr-FR" sz="1088" b="1" i="1">
                <a:latin typeface="Arial Narrow" panose="020B0606020202030204" pitchFamily="34" charset="0"/>
              </a:rPr>
              <a:t>de déséquilibre en ligne droite</a:t>
            </a:r>
            <a:endParaRPr lang="fr-FR" altLang="fr-FR" sz="1088" b="1" i="1" baseline="30000">
              <a:latin typeface="Arial Narrow" panose="020B0606020202030204" pitchFamily="34" charset="0"/>
            </a:endParaRPr>
          </a:p>
        </p:txBody>
      </p:sp>
      <p:sp>
        <p:nvSpPr>
          <p:cNvPr id="1056" name="Rectangle 65"/>
          <p:cNvSpPr>
            <a:spLocks noChangeArrowheads="1"/>
          </p:cNvSpPr>
          <p:nvPr/>
        </p:nvSpPr>
        <p:spPr bwMode="auto">
          <a:xfrm>
            <a:off x="1949236" y="1979793"/>
            <a:ext cx="3759446" cy="593765"/>
          </a:xfrm>
          <a:prstGeom prst="rect">
            <a:avLst/>
          </a:prstGeom>
          <a:solidFill>
            <a:srgbClr val="336600">
              <a:alpha val="74117"/>
            </a:srgbClr>
          </a:solidFill>
          <a:ln w="28575">
            <a:solidFill>
              <a:schemeClr val="bg1"/>
            </a:solidFill>
            <a:miter lim="800000"/>
            <a:headEnd/>
            <a:tailEnd/>
          </a:ln>
        </p:spPr>
        <p:txBody>
          <a:bodyPr lIns="90308" tIns="45155" rIns="90308" bIns="45155">
            <a:spAutoFit/>
          </a:bodyPr>
          <a:lstStyle>
            <a:lvl1pPr defTabSz="995363">
              <a:defRPr sz="2600">
                <a:solidFill>
                  <a:schemeClr val="tx1"/>
                </a:solidFill>
                <a:latin typeface="Verdana" panose="020B0604030504040204" pitchFamily="34" charset="0"/>
              </a:defRPr>
            </a:lvl1pPr>
            <a:lvl2pPr marL="742950" indent="-285750" defTabSz="995363">
              <a:defRPr sz="2600">
                <a:solidFill>
                  <a:schemeClr val="tx1"/>
                </a:solidFill>
                <a:latin typeface="Verdana" panose="020B0604030504040204" pitchFamily="34" charset="0"/>
              </a:defRPr>
            </a:lvl2pPr>
            <a:lvl3pPr marL="1143000" indent="-228600" defTabSz="995363">
              <a:defRPr sz="2600">
                <a:solidFill>
                  <a:schemeClr val="tx1"/>
                </a:solidFill>
                <a:latin typeface="Verdana" panose="020B0604030504040204" pitchFamily="34" charset="0"/>
              </a:defRPr>
            </a:lvl3pPr>
            <a:lvl4pPr marL="1600200" indent="-228600" defTabSz="995363">
              <a:defRPr sz="2600">
                <a:solidFill>
                  <a:schemeClr val="tx1"/>
                </a:solidFill>
                <a:latin typeface="Verdana" panose="020B0604030504040204" pitchFamily="34" charset="0"/>
              </a:defRPr>
            </a:lvl4pPr>
            <a:lvl5pPr marL="2057400" indent="-228600" defTabSz="995363">
              <a:defRPr sz="2600">
                <a:solidFill>
                  <a:schemeClr val="tx1"/>
                </a:solidFill>
                <a:latin typeface="Verdana" panose="020B0604030504040204" pitchFamily="34" charset="0"/>
              </a:defRPr>
            </a:lvl5pPr>
            <a:lvl6pPr marL="2514600" indent="-228600" defTabSz="995363" eaLnBrk="0" fontAlgn="base" hangingPunct="0">
              <a:spcBef>
                <a:spcPct val="0"/>
              </a:spcBef>
              <a:spcAft>
                <a:spcPct val="0"/>
              </a:spcAft>
              <a:defRPr sz="2600">
                <a:solidFill>
                  <a:schemeClr val="tx1"/>
                </a:solidFill>
                <a:latin typeface="Verdana" panose="020B0604030504040204" pitchFamily="34" charset="0"/>
              </a:defRPr>
            </a:lvl6pPr>
            <a:lvl7pPr marL="2971800" indent="-228600" defTabSz="995363" eaLnBrk="0" fontAlgn="base" hangingPunct="0">
              <a:spcBef>
                <a:spcPct val="0"/>
              </a:spcBef>
              <a:spcAft>
                <a:spcPct val="0"/>
              </a:spcAft>
              <a:defRPr sz="2600">
                <a:solidFill>
                  <a:schemeClr val="tx1"/>
                </a:solidFill>
                <a:latin typeface="Verdana" panose="020B0604030504040204" pitchFamily="34" charset="0"/>
              </a:defRPr>
            </a:lvl7pPr>
            <a:lvl8pPr marL="3429000" indent="-228600" defTabSz="995363" eaLnBrk="0" fontAlgn="base" hangingPunct="0">
              <a:spcBef>
                <a:spcPct val="0"/>
              </a:spcBef>
              <a:spcAft>
                <a:spcPct val="0"/>
              </a:spcAft>
              <a:defRPr sz="2600">
                <a:solidFill>
                  <a:schemeClr val="tx1"/>
                </a:solidFill>
                <a:latin typeface="Verdana" panose="020B0604030504040204" pitchFamily="34" charset="0"/>
              </a:defRPr>
            </a:lvl8pPr>
            <a:lvl9pPr marL="3886200" indent="-228600" defTabSz="995363" eaLnBrk="0" fontAlgn="base" hangingPunct="0">
              <a:spcBef>
                <a:spcPct val="0"/>
              </a:spcBef>
              <a:spcAft>
                <a:spcPct val="0"/>
              </a:spcAft>
              <a:defRPr sz="2600">
                <a:solidFill>
                  <a:schemeClr val="tx1"/>
                </a:solidFill>
                <a:latin typeface="Verdana" panose="020B0604030504040204" pitchFamily="34" charset="0"/>
              </a:defRPr>
            </a:lvl9pPr>
          </a:lstStyle>
          <a:p>
            <a:pPr algn="ctr"/>
            <a:r>
              <a:rPr lang="fr-FR" altLang="fr-FR" sz="1633" dirty="0">
                <a:solidFill>
                  <a:schemeClr val="bg1"/>
                </a:solidFill>
                <a:latin typeface="Arial" panose="020B0604020202020204" pitchFamily="34" charset="0"/>
              </a:rPr>
              <a:t>5 hectares dédiés à la sécurité routière</a:t>
            </a:r>
          </a:p>
        </p:txBody>
      </p:sp>
      <p:sp>
        <p:nvSpPr>
          <p:cNvPr id="1057" name="Rectangle 65"/>
          <p:cNvSpPr>
            <a:spLocks noChangeArrowheads="1"/>
          </p:cNvSpPr>
          <p:nvPr/>
        </p:nvSpPr>
        <p:spPr bwMode="auto">
          <a:xfrm>
            <a:off x="1430890" y="4531205"/>
            <a:ext cx="2850901" cy="258610"/>
          </a:xfrm>
          <a:prstGeom prst="rect">
            <a:avLst/>
          </a:prstGeom>
          <a:solidFill>
            <a:srgbClr val="336600">
              <a:alpha val="74117"/>
            </a:srgbClr>
          </a:solidFill>
          <a:ln w="28575">
            <a:solidFill>
              <a:schemeClr val="bg1"/>
            </a:solidFill>
            <a:miter lim="800000"/>
            <a:headEnd/>
            <a:tailEnd/>
          </a:ln>
        </p:spPr>
        <p:txBody>
          <a:bodyPr lIns="90308" tIns="45155" rIns="90308" bIns="45155">
            <a:spAutoFit/>
          </a:bodyPr>
          <a:lstStyle>
            <a:lvl1pPr defTabSz="995363">
              <a:defRPr sz="2600">
                <a:solidFill>
                  <a:schemeClr val="tx1"/>
                </a:solidFill>
                <a:latin typeface="Verdana" panose="020B0604030504040204" pitchFamily="34" charset="0"/>
              </a:defRPr>
            </a:lvl1pPr>
            <a:lvl2pPr marL="742950" indent="-285750" defTabSz="995363">
              <a:defRPr sz="2600">
                <a:solidFill>
                  <a:schemeClr val="tx1"/>
                </a:solidFill>
                <a:latin typeface="Verdana" panose="020B0604030504040204" pitchFamily="34" charset="0"/>
              </a:defRPr>
            </a:lvl2pPr>
            <a:lvl3pPr marL="1143000" indent="-228600" defTabSz="995363">
              <a:defRPr sz="2600">
                <a:solidFill>
                  <a:schemeClr val="tx1"/>
                </a:solidFill>
                <a:latin typeface="Verdana" panose="020B0604030504040204" pitchFamily="34" charset="0"/>
              </a:defRPr>
            </a:lvl3pPr>
            <a:lvl4pPr marL="1600200" indent="-228600" defTabSz="995363">
              <a:defRPr sz="2600">
                <a:solidFill>
                  <a:schemeClr val="tx1"/>
                </a:solidFill>
                <a:latin typeface="Verdana" panose="020B0604030504040204" pitchFamily="34" charset="0"/>
              </a:defRPr>
            </a:lvl4pPr>
            <a:lvl5pPr marL="2057400" indent="-228600" defTabSz="995363">
              <a:defRPr sz="2600">
                <a:solidFill>
                  <a:schemeClr val="tx1"/>
                </a:solidFill>
                <a:latin typeface="Verdana" panose="020B0604030504040204" pitchFamily="34" charset="0"/>
              </a:defRPr>
            </a:lvl5pPr>
            <a:lvl6pPr marL="2514600" indent="-228600" defTabSz="995363" eaLnBrk="0" fontAlgn="base" hangingPunct="0">
              <a:spcBef>
                <a:spcPct val="0"/>
              </a:spcBef>
              <a:spcAft>
                <a:spcPct val="0"/>
              </a:spcAft>
              <a:defRPr sz="2600">
                <a:solidFill>
                  <a:schemeClr val="tx1"/>
                </a:solidFill>
                <a:latin typeface="Verdana" panose="020B0604030504040204" pitchFamily="34" charset="0"/>
              </a:defRPr>
            </a:lvl6pPr>
            <a:lvl7pPr marL="2971800" indent="-228600" defTabSz="995363" eaLnBrk="0" fontAlgn="base" hangingPunct="0">
              <a:spcBef>
                <a:spcPct val="0"/>
              </a:spcBef>
              <a:spcAft>
                <a:spcPct val="0"/>
              </a:spcAft>
              <a:defRPr sz="2600">
                <a:solidFill>
                  <a:schemeClr val="tx1"/>
                </a:solidFill>
                <a:latin typeface="Verdana" panose="020B0604030504040204" pitchFamily="34" charset="0"/>
              </a:defRPr>
            </a:lvl7pPr>
            <a:lvl8pPr marL="3429000" indent="-228600" defTabSz="995363" eaLnBrk="0" fontAlgn="base" hangingPunct="0">
              <a:spcBef>
                <a:spcPct val="0"/>
              </a:spcBef>
              <a:spcAft>
                <a:spcPct val="0"/>
              </a:spcAft>
              <a:defRPr sz="2600">
                <a:solidFill>
                  <a:schemeClr val="tx1"/>
                </a:solidFill>
                <a:latin typeface="Verdana" panose="020B0604030504040204" pitchFamily="34" charset="0"/>
              </a:defRPr>
            </a:lvl8pPr>
            <a:lvl9pPr marL="3886200" indent="-228600" defTabSz="995363" eaLnBrk="0" fontAlgn="base" hangingPunct="0">
              <a:spcBef>
                <a:spcPct val="0"/>
              </a:spcBef>
              <a:spcAft>
                <a:spcPct val="0"/>
              </a:spcAft>
              <a:defRPr sz="2600">
                <a:solidFill>
                  <a:schemeClr val="tx1"/>
                </a:solidFill>
                <a:latin typeface="Verdana" panose="020B0604030504040204" pitchFamily="34" charset="0"/>
              </a:defRPr>
            </a:lvl9pPr>
          </a:lstStyle>
          <a:p>
            <a:pPr algn="ctr"/>
            <a:r>
              <a:rPr lang="fr-FR" altLang="fr-FR" sz="1088">
                <a:solidFill>
                  <a:schemeClr val="bg1"/>
                </a:solidFill>
                <a:latin typeface="Arial" panose="020B0604020202020204" pitchFamily="34" charset="0"/>
              </a:rPr>
              <a:t>En bordure d’autoroute A4 à Phalsbourg</a:t>
            </a:r>
          </a:p>
        </p:txBody>
      </p:sp>
      <p:sp>
        <p:nvSpPr>
          <p:cNvPr id="1058" name="ZoneTexte 19"/>
          <p:cNvSpPr txBox="1">
            <a:spLocks noChangeArrowheads="1"/>
          </p:cNvSpPr>
          <p:nvPr/>
        </p:nvSpPr>
        <p:spPr bwMode="auto">
          <a:xfrm>
            <a:off x="1396334" y="188621"/>
            <a:ext cx="1425450" cy="271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Verdana" panose="020B0604030504040204" pitchFamily="34" charset="0"/>
              </a:defRPr>
            </a:lvl1pPr>
            <a:lvl2pPr marL="742950" indent="-285750">
              <a:defRPr sz="2600">
                <a:solidFill>
                  <a:schemeClr val="tx1"/>
                </a:solidFill>
                <a:latin typeface="Verdana" panose="020B0604030504040204" pitchFamily="34" charset="0"/>
              </a:defRPr>
            </a:lvl2pPr>
            <a:lvl3pPr marL="1143000" indent="-228600">
              <a:defRPr sz="2600">
                <a:solidFill>
                  <a:schemeClr val="tx1"/>
                </a:solidFill>
                <a:latin typeface="Verdana" panose="020B0604030504040204" pitchFamily="34" charset="0"/>
              </a:defRPr>
            </a:lvl3pPr>
            <a:lvl4pPr marL="1600200" indent="-228600">
              <a:defRPr sz="2600">
                <a:solidFill>
                  <a:schemeClr val="tx1"/>
                </a:solidFill>
                <a:latin typeface="Verdana" panose="020B0604030504040204" pitchFamily="34" charset="0"/>
              </a:defRPr>
            </a:lvl4pPr>
            <a:lvl5pPr marL="2057400" indent="-228600">
              <a:defRPr sz="2600">
                <a:solidFill>
                  <a:schemeClr val="tx1"/>
                </a:solidFill>
                <a:latin typeface="Verdana" panose="020B0604030504040204" pitchFamily="34" charset="0"/>
              </a:defRPr>
            </a:lvl5pPr>
            <a:lvl6pPr marL="2514600" indent="-228600" eaLnBrk="0" fontAlgn="base" hangingPunct="0">
              <a:spcBef>
                <a:spcPct val="0"/>
              </a:spcBef>
              <a:spcAft>
                <a:spcPct val="0"/>
              </a:spcAft>
              <a:defRPr sz="2600">
                <a:solidFill>
                  <a:schemeClr val="tx1"/>
                </a:solidFill>
                <a:latin typeface="Verdana" panose="020B0604030504040204" pitchFamily="34" charset="0"/>
              </a:defRPr>
            </a:lvl6pPr>
            <a:lvl7pPr marL="2971800" indent="-228600" eaLnBrk="0" fontAlgn="base" hangingPunct="0">
              <a:spcBef>
                <a:spcPct val="0"/>
              </a:spcBef>
              <a:spcAft>
                <a:spcPct val="0"/>
              </a:spcAft>
              <a:defRPr sz="2600">
                <a:solidFill>
                  <a:schemeClr val="tx1"/>
                </a:solidFill>
                <a:latin typeface="Verdana" panose="020B0604030504040204" pitchFamily="34" charset="0"/>
              </a:defRPr>
            </a:lvl7pPr>
            <a:lvl8pPr marL="3429000" indent="-228600" eaLnBrk="0" fontAlgn="base" hangingPunct="0">
              <a:spcBef>
                <a:spcPct val="0"/>
              </a:spcBef>
              <a:spcAft>
                <a:spcPct val="0"/>
              </a:spcAft>
              <a:defRPr sz="2600">
                <a:solidFill>
                  <a:schemeClr val="tx1"/>
                </a:solidFill>
                <a:latin typeface="Verdana" panose="020B0604030504040204" pitchFamily="34" charset="0"/>
              </a:defRPr>
            </a:lvl8pPr>
            <a:lvl9pPr marL="3886200" indent="-228600" eaLnBrk="0" fontAlgn="base" hangingPunct="0">
              <a:spcBef>
                <a:spcPct val="0"/>
              </a:spcBef>
              <a:spcAft>
                <a:spcPct val="0"/>
              </a:spcAft>
              <a:defRPr sz="2600">
                <a:solidFill>
                  <a:schemeClr val="tx1"/>
                </a:solidFill>
                <a:latin typeface="Verdana" panose="020B0604030504040204" pitchFamily="34" charset="0"/>
              </a:defRPr>
            </a:lvl9pPr>
          </a:lstStyle>
          <a:p>
            <a:pPr algn="ctr">
              <a:lnSpc>
                <a:spcPts val="1361"/>
              </a:lnSpc>
            </a:pPr>
            <a:r>
              <a:rPr lang="fr-FR" altLang="fr-FR" sz="1270" b="1" i="1">
                <a:latin typeface="Arial Narrow" panose="020B0606020202030204" pitchFamily="34" charset="0"/>
              </a:rPr>
              <a:t>Tél. : 03 87 25 77 77</a:t>
            </a:r>
          </a:p>
        </p:txBody>
      </p:sp>
    </p:spTree>
    <p:extLst>
      <p:ext uri="{BB962C8B-B14F-4D97-AF65-F5344CB8AC3E}">
        <p14:creationId xmlns:p14="http://schemas.microsoft.com/office/powerpoint/2010/main" val="2034027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3393296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666" y="0"/>
            <a:ext cx="10244667" cy="6858000"/>
          </a:xfrm>
          <a:prstGeom prst="rect">
            <a:avLst/>
          </a:prstGeom>
        </p:spPr>
      </p:pic>
    </p:spTree>
    <p:extLst>
      <p:ext uri="{BB962C8B-B14F-4D97-AF65-F5344CB8AC3E}">
        <p14:creationId xmlns:p14="http://schemas.microsoft.com/office/powerpoint/2010/main" val="3905649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Image 54" descr="Visuel Gevre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15571" y="2153017"/>
            <a:ext cx="3988410" cy="340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Line 96"/>
          <p:cNvSpPr>
            <a:spLocks noChangeShapeType="1"/>
          </p:cNvSpPr>
          <p:nvPr/>
        </p:nvSpPr>
        <p:spPr bwMode="auto">
          <a:xfrm>
            <a:off x="4733193" y="4981942"/>
            <a:ext cx="4650032" cy="2417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prstDash val="dashDot"/>
                <a:round/>
                <a:headEnd/>
                <a:tailEnd/>
              </a14:hiddenLine>
            </a:ext>
          </a:extLst>
        </p:spPr>
        <p:txBody>
          <a:bodyPr/>
          <a:lstStyle/>
          <a:p>
            <a:endParaRPr lang="fr-FR" sz="1246"/>
          </a:p>
        </p:txBody>
      </p:sp>
      <p:sp>
        <p:nvSpPr>
          <p:cNvPr id="13316" name="Rectangle 30"/>
          <p:cNvSpPr>
            <a:spLocks noChangeArrowheads="1"/>
          </p:cNvSpPr>
          <p:nvPr/>
        </p:nvSpPr>
        <p:spPr bwMode="auto">
          <a:xfrm>
            <a:off x="4100147" y="5263296"/>
            <a:ext cx="4411540" cy="1090246"/>
          </a:xfrm>
          <a:prstGeom prst="rect">
            <a:avLst/>
          </a:pr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995363">
              <a:spcBef>
                <a:spcPct val="20000"/>
              </a:spcBef>
              <a:defRPr sz="1400">
                <a:solidFill>
                  <a:srgbClr val="00279F"/>
                </a:solidFill>
                <a:latin typeface="Times New Roman" panose="02020603050405020304" pitchFamily="18" charset="0"/>
              </a:defRPr>
            </a:lvl1pPr>
            <a:lvl2pPr marL="742950" indent="-285750" defTabSz="995363">
              <a:spcBef>
                <a:spcPct val="20000"/>
              </a:spcBef>
              <a:buSzPct val="100000"/>
              <a:buFont typeface="Wingdings" panose="05000000000000000000" pitchFamily="2" charset="2"/>
              <a:buChar char=""/>
              <a:defRPr sz="1400">
                <a:solidFill>
                  <a:srgbClr val="00279F"/>
                </a:solidFill>
                <a:latin typeface="Times New Roman" panose="02020603050405020304" pitchFamily="18" charset="0"/>
              </a:defRPr>
            </a:lvl2pPr>
            <a:lvl3pPr marL="1143000" indent="-228600" defTabSz="995363">
              <a:spcBef>
                <a:spcPct val="20000"/>
              </a:spcBef>
              <a:buSzPct val="100000"/>
              <a:buFont typeface="Wingdings" panose="05000000000000000000" pitchFamily="2" charset="2"/>
              <a:buChar char=""/>
              <a:defRPr sz="1400">
                <a:solidFill>
                  <a:srgbClr val="00279F"/>
                </a:solidFill>
                <a:latin typeface="Times New Roman" panose="02020603050405020304" pitchFamily="18" charset="0"/>
              </a:defRPr>
            </a:lvl3pPr>
            <a:lvl4pPr marL="1600200" indent="-228600" defTabSz="995363">
              <a:spcBef>
                <a:spcPct val="20000"/>
              </a:spcBef>
              <a:buSzPct val="100000"/>
              <a:buFont typeface="Wingdings" panose="05000000000000000000" pitchFamily="2" charset="2"/>
              <a:buChar char=""/>
              <a:defRPr sz="1400">
                <a:solidFill>
                  <a:srgbClr val="00279F"/>
                </a:solidFill>
                <a:latin typeface="Times New Roman" panose="02020603050405020304" pitchFamily="18" charset="0"/>
              </a:defRPr>
            </a:lvl4pPr>
            <a:lvl5pPr marL="2057400" indent="-228600" defTabSz="995363">
              <a:spcBef>
                <a:spcPct val="20000"/>
              </a:spcBef>
              <a:buSzPct val="100000"/>
              <a:buFont typeface="Wingdings" panose="05000000000000000000" pitchFamily="2" charset="2"/>
              <a:buChar char=""/>
              <a:defRPr sz="1400">
                <a:solidFill>
                  <a:srgbClr val="00279F"/>
                </a:solidFill>
                <a:latin typeface="Times New Roman" panose="02020603050405020304" pitchFamily="18" charset="0"/>
              </a:defRPr>
            </a:lvl5pPr>
            <a:lvl6pPr marL="2514600" indent="-228600" defTabSz="995363" eaLnBrk="0" fontAlgn="base" hangingPunct="0">
              <a:spcBef>
                <a:spcPct val="20000"/>
              </a:spcBef>
              <a:spcAft>
                <a:spcPct val="0"/>
              </a:spcAft>
              <a:buSzPct val="100000"/>
              <a:buFont typeface="Wingdings" panose="05000000000000000000" pitchFamily="2" charset="2"/>
              <a:buChar char=""/>
              <a:defRPr sz="1400">
                <a:solidFill>
                  <a:srgbClr val="00279F"/>
                </a:solidFill>
                <a:latin typeface="Times New Roman" panose="02020603050405020304" pitchFamily="18" charset="0"/>
              </a:defRPr>
            </a:lvl6pPr>
            <a:lvl7pPr marL="2971800" indent="-228600" defTabSz="995363" eaLnBrk="0" fontAlgn="base" hangingPunct="0">
              <a:spcBef>
                <a:spcPct val="20000"/>
              </a:spcBef>
              <a:spcAft>
                <a:spcPct val="0"/>
              </a:spcAft>
              <a:buSzPct val="100000"/>
              <a:buFont typeface="Wingdings" panose="05000000000000000000" pitchFamily="2" charset="2"/>
              <a:buChar char=""/>
              <a:defRPr sz="1400">
                <a:solidFill>
                  <a:srgbClr val="00279F"/>
                </a:solidFill>
                <a:latin typeface="Times New Roman" panose="02020603050405020304" pitchFamily="18" charset="0"/>
              </a:defRPr>
            </a:lvl7pPr>
            <a:lvl8pPr marL="3429000" indent="-228600" defTabSz="995363" eaLnBrk="0" fontAlgn="base" hangingPunct="0">
              <a:spcBef>
                <a:spcPct val="20000"/>
              </a:spcBef>
              <a:spcAft>
                <a:spcPct val="0"/>
              </a:spcAft>
              <a:buSzPct val="100000"/>
              <a:buFont typeface="Wingdings" panose="05000000000000000000" pitchFamily="2" charset="2"/>
              <a:buChar char=""/>
              <a:defRPr sz="1400">
                <a:solidFill>
                  <a:srgbClr val="00279F"/>
                </a:solidFill>
                <a:latin typeface="Times New Roman" panose="02020603050405020304" pitchFamily="18" charset="0"/>
              </a:defRPr>
            </a:lvl8pPr>
            <a:lvl9pPr marL="3886200" indent="-228600" defTabSz="995363" eaLnBrk="0" fontAlgn="base" hangingPunct="0">
              <a:spcBef>
                <a:spcPct val="20000"/>
              </a:spcBef>
              <a:spcAft>
                <a:spcPct val="0"/>
              </a:spcAft>
              <a:buSzPct val="100000"/>
              <a:buFont typeface="Wingdings" panose="05000000000000000000" pitchFamily="2" charset="2"/>
              <a:buChar char=""/>
              <a:defRPr sz="1400">
                <a:solidFill>
                  <a:srgbClr val="00279F"/>
                </a:solidFill>
                <a:latin typeface="Times New Roman" panose="02020603050405020304" pitchFamily="18" charset="0"/>
              </a:defRPr>
            </a:lvl9pPr>
          </a:lstStyle>
          <a:p>
            <a:pPr>
              <a:spcBef>
                <a:spcPct val="50000"/>
              </a:spcBef>
            </a:pPr>
            <a:endParaRPr lang="fr-FR" altLang="fr-FR" sz="831">
              <a:latin typeface="Calibri" panose="020F0502020204030204" pitchFamily="34" charset="0"/>
            </a:endParaRPr>
          </a:p>
        </p:txBody>
      </p:sp>
      <p:pic>
        <p:nvPicPr>
          <p:cNvPr id="13317" name="Picture 61" descr="photo animateu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29871" y="5353417"/>
            <a:ext cx="644037" cy="451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pic>
        <p:nvPicPr>
          <p:cNvPr id="13318" name="Image 15" descr="test vue 2.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46569" y="5352318"/>
            <a:ext cx="606669" cy="460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pic>
      <p:pic>
        <p:nvPicPr>
          <p:cNvPr id="13319" name="Image 34" descr="Virage 2.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48642" y="5343525"/>
            <a:ext cx="918796" cy="452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Rectangle 36"/>
          <p:cNvSpPr>
            <a:spLocks noChangeArrowheads="1"/>
          </p:cNvSpPr>
          <p:nvPr/>
        </p:nvSpPr>
        <p:spPr bwMode="auto">
          <a:xfrm>
            <a:off x="4116633" y="5124817"/>
            <a:ext cx="4362083" cy="41763"/>
          </a:xfrm>
          <a:prstGeom prst="rect">
            <a:avLst/>
          </a:prstGeom>
          <a:solidFill>
            <a:srgbClr val="99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defTabSz="995363">
              <a:spcBef>
                <a:spcPct val="20000"/>
              </a:spcBef>
              <a:defRPr sz="1400">
                <a:solidFill>
                  <a:srgbClr val="00279F"/>
                </a:solidFill>
                <a:latin typeface="Times New Roman" panose="02020603050405020304" pitchFamily="18" charset="0"/>
              </a:defRPr>
            </a:lvl1pPr>
            <a:lvl2pPr marL="742950" indent="-285750" defTabSz="995363">
              <a:spcBef>
                <a:spcPct val="20000"/>
              </a:spcBef>
              <a:buSzPct val="100000"/>
              <a:buFont typeface="Wingdings" panose="05000000000000000000" pitchFamily="2" charset="2"/>
              <a:buChar char=""/>
              <a:defRPr sz="1400">
                <a:solidFill>
                  <a:srgbClr val="00279F"/>
                </a:solidFill>
                <a:latin typeface="Times New Roman" panose="02020603050405020304" pitchFamily="18" charset="0"/>
              </a:defRPr>
            </a:lvl2pPr>
            <a:lvl3pPr marL="1143000" indent="-228600" defTabSz="995363">
              <a:spcBef>
                <a:spcPct val="20000"/>
              </a:spcBef>
              <a:buSzPct val="100000"/>
              <a:buFont typeface="Wingdings" panose="05000000000000000000" pitchFamily="2" charset="2"/>
              <a:buChar char=""/>
              <a:defRPr sz="1400">
                <a:solidFill>
                  <a:srgbClr val="00279F"/>
                </a:solidFill>
                <a:latin typeface="Times New Roman" panose="02020603050405020304" pitchFamily="18" charset="0"/>
              </a:defRPr>
            </a:lvl3pPr>
            <a:lvl4pPr marL="1600200" indent="-228600" defTabSz="995363">
              <a:spcBef>
                <a:spcPct val="20000"/>
              </a:spcBef>
              <a:buSzPct val="100000"/>
              <a:buFont typeface="Wingdings" panose="05000000000000000000" pitchFamily="2" charset="2"/>
              <a:buChar char=""/>
              <a:defRPr sz="1400">
                <a:solidFill>
                  <a:srgbClr val="00279F"/>
                </a:solidFill>
                <a:latin typeface="Times New Roman" panose="02020603050405020304" pitchFamily="18" charset="0"/>
              </a:defRPr>
            </a:lvl4pPr>
            <a:lvl5pPr marL="2057400" indent="-228600" defTabSz="995363">
              <a:spcBef>
                <a:spcPct val="20000"/>
              </a:spcBef>
              <a:buSzPct val="100000"/>
              <a:buFont typeface="Wingdings" panose="05000000000000000000" pitchFamily="2" charset="2"/>
              <a:buChar char=""/>
              <a:defRPr sz="1400">
                <a:solidFill>
                  <a:srgbClr val="00279F"/>
                </a:solidFill>
                <a:latin typeface="Times New Roman" panose="02020603050405020304" pitchFamily="18" charset="0"/>
              </a:defRPr>
            </a:lvl5pPr>
            <a:lvl6pPr marL="2514600" indent="-228600" defTabSz="995363" eaLnBrk="0" fontAlgn="base" hangingPunct="0">
              <a:spcBef>
                <a:spcPct val="20000"/>
              </a:spcBef>
              <a:spcAft>
                <a:spcPct val="0"/>
              </a:spcAft>
              <a:buSzPct val="100000"/>
              <a:buFont typeface="Wingdings" panose="05000000000000000000" pitchFamily="2" charset="2"/>
              <a:buChar char=""/>
              <a:defRPr sz="1400">
                <a:solidFill>
                  <a:srgbClr val="00279F"/>
                </a:solidFill>
                <a:latin typeface="Times New Roman" panose="02020603050405020304" pitchFamily="18" charset="0"/>
              </a:defRPr>
            </a:lvl6pPr>
            <a:lvl7pPr marL="2971800" indent="-228600" defTabSz="995363" eaLnBrk="0" fontAlgn="base" hangingPunct="0">
              <a:spcBef>
                <a:spcPct val="20000"/>
              </a:spcBef>
              <a:spcAft>
                <a:spcPct val="0"/>
              </a:spcAft>
              <a:buSzPct val="100000"/>
              <a:buFont typeface="Wingdings" panose="05000000000000000000" pitchFamily="2" charset="2"/>
              <a:buChar char=""/>
              <a:defRPr sz="1400">
                <a:solidFill>
                  <a:srgbClr val="00279F"/>
                </a:solidFill>
                <a:latin typeface="Times New Roman" panose="02020603050405020304" pitchFamily="18" charset="0"/>
              </a:defRPr>
            </a:lvl7pPr>
            <a:lvl8pPr marL="3429000" indent="-228600" defTabSz="995363" eaLnBrk="0" fontAlgn="base" hangingPunct="0">
              <a:spcBef>
                <a:spcPct val="20000"/>
              </a:spcBef>
              <a:spcAft>
                <a:spcPct val="0"/>
              </a:spcAft>
              <a:buSzPct val="100000"/>
              <a:buFont typeface="Wingdings" panose="05000000000000000000" pitchFamily="2" charset="2"/>
              <a:buChar char=""/>
              <a:defRPr sz="1400">
                <a:solidFill>
                  <a:srgbClr val="00279F"/>
                </a:solidFill>
                <a:latin typeface="Times New Roman" panose="02020603050405020304" pitchFamily="18" charset="0"/>
              </a:defRPr>
            </a:lvl8pPr>
            <a:lvl9pPr marL="3886200" indent="-228600" defTabSz="995363" eaLnBrk="0" fontAlgn="base" hangingPunct="0">
              <a:spcBef>
                <a:spcPct val="20000"/>
              </a:spcBef>
              <a:spcAft>
                <a:spcPct val="0"/>
              </a:spcAft>
              <a:buSzPct val="100000"/>
              <a:buFont typeface="Wingdings" panose="05000000000000000000" pitchFamily="2" charset="2"/>
              <a:buChar char=""/>
              <a:defRPr sz="1400">
                <a:solidFill>
                  <a:srgbClr val="00279F"/>
                </a:solidFill>
                <a:latin typeface="Times New Roman" panose="02020603050405020304" pitchFamily="18" charset="0"/>
              </a:defRPr>
            </a:lvl9pPr>
          </a:lstStyle>
          <a:p>
            <a:pPr>
              <a:spcBef>
                <a:spcPct val="50000"/>
              </a:spcBef>
            </a:pPr>
            <a:endParaRPr lang="fr-FR" altLang="fr-FR" sz="831">
              <a:latin typeface="Calibri" panose="020F0502020204030204" pitchFamily="34" charset="0"/>
            </a:endParaRPr>
          </a:p>
        </p:txBody>
      </p:sp>
      <p:sp>
        <p:nvSpPr>
          <p:cNvPr id="13321" name="ZoneTexte 37"/>
          <p:cNvSpPr txBox="1">
            <a:spLocks noChangeArrowheads="1"/>
          </p:cNvSpPr>
          <p:nvPr/>
        </p:nvSpPr>
        <p:spPr bwMode="auto">
          <a:xfrm>
            <a:off x="4483711" y="5791933"/>
            <a:ext cx="730860" cy="60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1400">
                <a:solidFill>
                  <a:srgbClr val="00279F"/>
                </a:solidFill>
                <a:latin typeface="Times New Roman" panose="02020603050405020304" pitchFamily="18" charset="0"/>
              </a:defRPr>
            </a:lvl1pPr>
            <a:lvl2pPr marL="742950" indent="-285750">
              <a:spcBef>
                <a:spcPct val="20000"/>
              </a:spcBef>
              <a:buSzPct val="100000"/>
              <a:buFont typeface="Wingdings" panose="05000000000000000000" pitchFamily="2" charset="2"/>
              <a:buChar char=""/>
              <a:defRPr sz="1400">
                <a:solidFill>
                  <a:srgbClr val="00279F"/>
                </a:solidFill>
                <a:latin typeface="Times New Roman" panose="02020603050405020304" pitchFamily="18" charset="0"/>
              </a:defRPr>
            </a:lvl2pPr>
            <a:lvl3pPr marL="1143000" indent="-228600">
              <a:spcBef>
                <a:spcPct val="20000"/>
              </a:spcBef>
              <a:buSzPct val="100000"/>
              <a:buFont typeface="Wingdings" panose="05000000000000000000" pitchFamily="2" charset="2"/>
              <a:buChar char=""/>
              <a:defRPr sz="1400">
                <a:solidFill>
                  <a:srgbClr val="00279F"/>
                </a:solidFill>
                <a:latin typeface="Times New Roman" panose="02020603050405020304" pitchFamily="18" charset="0"/>
              </a:defRPr>
            </a:lvl3pPr>
            <a:lvl4pPr marL="1600200" indent="-228600">
              <a:spcBef>
                <a:spcPct val="20000"/>
              </a:spcBef>
              <a:buSzPct val="100000"/>
              <a:buFont typeface="Wingdings" panose="05000000000000000000" pitchFamily="2" charset="2"/>
              <a:buChar char=""/>
              <a:defRPr sz="1400">
                <a:solidFill>
                  <a:srgbClr val="00279F"/>
                </a:solidFill>
                <a:latin typeface="Times New Roman" panose="02020603050405020304" pitchFamily="18" charset="0"/>
              </a:defRPr>
            </a:lvl4pPr>
            <a:lvl5pPr marL="2057400" indent="-228600">
              <a:spcBef>
                <a:spcPct val="20000"/>
              </a:spcBef>
              <a:buSzPct val="100000"/>
              <a:buFont typeface="Wingdings" panose="05000000000000000000" pitchFamily="2" charset="2"/>
              <a:buChar char=""/>
              <a:defRPr sz="1400">
                <a:solidFill>
                  <a:srgbClr val="00279F"/>
                </a:solidFill>
                <a:latin typeface="Times New Roman" panose="02020603050405020304" pitchFamily="18" charset="0"/>
              </a:defRPr>
            </a:lvl5pPr>
            <a:lvl6pPr marL="2514600" indent="-228600" eaLnBrk="0" fontAlgn="base" hangingPunct="0">
              <a:spcBef>
                <a:spcPct val="20000"/>
              </a:spcBef>
              <a:spcAft>
                <a:spcPct val="0"/>
              </a:spcAft>
              <a:buSzPct val="100000"/>
              <a:buFont typeface="Wingdings" panose="05000000000000000000" pitchFamily="2" charset="2"/>
              <a:buChar char=""/>
              <a:defRPr sz="1400">
                <a:solidFill>
                  <a:srgbClr val="00279F"/>
                </a:solidFill>
                <a:latin typeface="Times New Roman" panose="02020603050405020304" pitchFamily="18" charset="0"/>
              </a:defRPr>
            </a:lvl6pPr>
            <a:lvl7pPr marL="2971800" indent="-228600" eaLnBrk="0" fontAlgn="base" hangingPunct="0">
              <a:spcBef>
                <a:spcPct val="20000"/>
              </a:spcBef>
              <a:spcAft>
                <a:spcPct val="0"/>
              </a:spcAft>
              <a:buSzPct val="100000"/>
              <a:buFont typeface="Wingdings" panose="05000000000000000000" pitchFamily="2" charset="2"/>
              <a:buChar char=""/>
              <a:defRPr sz="1400">
                <a:solidFill>
                  <a:srgbClr val="00279F"/>
                </a:solidFill>
                <a:latin typeface="Times New Roman" panose="02020603050405020304" pitchFamily="18" charset="0"/>
              </a:defRPr>
            </a:lvl7pPr>
            <a:lvl8pPr marL="3429000" indent="-228600" eaLnBrk="0" fontAlgn="base" hangingPunct="0">
              <a:spcBef>
                <a:spcPct val="20000"/>
              </a:spcBef>
              <a:spcAft>
                <a:spcPct val="0"/>
              </a:spcAft>
              <a:buSzPct val="100000"/>
              <a:buFont typeface="Wingdings" panose="05000000000000000000" pitchFamily="2" charset="2"/>
              <a:buChar char=""/>
              <a:defRPr sz="1400">
                <a:solidFill>
                  <a:srgbClr val="00279F"/>
                </a:solidFill>
                <a:latin typeface="Times New Roman" panose="02020603050405020304" pitchFamily="18" charset="0"/>
              </a:defRPr>
            </a:lvl8pPr>
            <a:lvl9pPr marL="3886200" indent="-228600" eaLnBrk="0" fontAlgn="base" hangingPunct="0">
              <a:spcBef>
                <a:spcPct val="20000"/>
              </a:spcBef>
              <a:spcAft>
                <a:spcPct val="0"/>
              </a:spcAft>
              <a:buSzPct val="100000"/>
              <a:buFont typeface="Wingdings" panose="05000000000000000000" pitchFamily="2" charset="2"/>
              <a:buChar char=""/>
              <a:defRPr sz="1400">
                <a:solidFill>
                  <a:srgbClr val="00279F"/>
                </a:solidFill>
                <a:latin typeface="Times New Roman" panose="02020603050405020304" pitchFamily="18" charset="0"/>
              </a:defRPr>
            </a:lvl9pPr>
          </a:lstStyle>
          <a:p>
            <a:pPr algn="ctr">
              <a:lnSpc>
                <a:spcPts val="1038"/>
              </a:lnSpc>
              <a:spcBef>
                <a:spcPct val="0"/>
              </a:spcBef>
            </a:pPr>
            <a:r>
              <a:rPr lang="fr-FR" altLang="fr-FR" sz="692" b="1" i="1">
                <a:solidFill>
                  <a:schemeClr val="bg1"/>
                </a:solidFill>
                <a:latin typeface="Arial Narrow" panose="020B0606020202030204" pitchFamily="34" charset="0"/>
              </a:rPr>
              <a:t>Animateurs reliés aux stagiaires par radio</a:t>
            </a:r>
          </a:p>
        </p:txBody>
      </p:sp>
      <p:sp>
        <p:nvSpPr>
          <p:cNvPr id="13322" name="ZoneTexte 39"/>
          <p:cNvSpPr txBox="1">
            <a:spLocks noChangeArrowheads="1"/>
          </p:cNvSpPr>
          <p:nvPr/>
        </p:nvSpPr>
        <p:spPr bwMode="auto">
          <a:xfrm>
            <a:off x="5187095" y="5788636"/>
            <a:ext cx="1046285" cy="60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defRPr sz="1400">
                <a:solidFill>
                  <a:srgbClr val="00279F"/>
                </a:solidFill>
                <a:latin typeface="Times New Roman" panose="02020603050405020304" pitchFamily="18" charset="0"/>
              </a:defRPr>
            </a:lvl1pPr>
            <a:lvl2pPr marL="742950" indent="-285750">
              <a:spcBef>
                <a:spcPct val="20000"/>
              </a:spcBef>
              <a:buSzPct val="100000"/>
              <a:buFont typeface="Wingdings" panose="05000000000000000000" pitchFamily="2" charset="2"/>
              <a:buChar char=""/>
              <a:defRPr sz="1400">
                <a:solidFill>
                  <a:srgbClr val="00279F"/>
                </a:solidFill>
                <a:latin typeface="Times New Roman" panose="02020603050405020304" pitchFamily="18" charset="0"/>
              </a:defRPr>
            </a:lvl2pPr>
            <a:lvl3pPr marL="1143000" indent="-228600">
              <a:spcBef>
                <a:spcPct val="20000"/>
              </a:spcBef>
              <a:buSzPct val="100000"/>
              <a:buFont typeface="Wingdings" panose="05000000000000000000" pitchFamily="2" charset="2"/>
              <a:buChar char=""/>
              <a:defRPr sz="1400">
                <a:solidFill>
                  <a:srgbClr val="00279F"/>
                </a:solidFill>
                <a:latin typeface="Times New Roman" panose="02020603050405020304" pitchFamily="18" charset="0"/>
              </a:defRPr>
            </a:lvl3pPr>
            <a:lvl4pPr marL="1600200" indent="-228600">
              <a:spcBef>
                <a:spcPct val="20000"/>
              </a:spcBef>
              <a:buSzPct val="100000"/>
              <a:buFont typeface="Wingdings" panose="05000000000000000000" pitchFamily="2" charset="2"/>
              <a:buChar char=""/>
              <a:defRPr sz="1400">
                <a:solidFill>
                  <a:srgbClr val="00279F"/>
                </a:solidFill>
                <a:latin typeface="Times New Roman" panose="02020603050405020304" pitchFamily="18" charset="0"/>
              </a:defRPr>
            </a:lvl4pPr>
            <a:lvl5pPr marL="2057400" indent="-228600">
              <a:spcBef>
                <a:spcPct val="20000"/>
              </a:spcBef>
              <a:buSzPct val="100000"/>
              <a:buFont typeface="Wingdings" panose="05000000000000000000" pitchFamily="2" charset="2"/>
              <a:buChar char=""/>
              <a:defRPr sz="1400">
                <a:solidFill>
                  <a:srgbClr val="00279F"/>
                </a:solidFill>
                <a:latin typeface="Times New Roman" panose="02020603050405020304" pitchFamily="18" charset="0"/>
              </a:defRPr>
            </a:lvl5pPr>
            <a:lvl6pPr marL="2514600" indent="-228600" eaLnBrk="0" fontAlgn="base" hangingPunct="0">
              <a:spcBef>
                <a:spcPct val="20000"/>
              </a:spcBef>
              <a:spcAft>
                <a:spcPct val="0"/>
              </a:spcAft>
              <a:buSzPct val="100000"/>
              <a:buFont typeface="Wingdings" panose="05000000000000000000" pitchFamily="2" charset="2"/>
              <a:buChar char=""/>
              <a:defRPr sz="1400">
                <a:solidFill>
                  <a:srgbClr val="00279F"/>
                </a:solidFill>
                <a:latin typeface="Times New Roman" panose="02020603050405020304" pitchFamily="18" charset="0"/>
              </a:defRPr>
            </a:lvl6pPr>
            <a:lvl7pPr marL="2971800" indent="-228600" eaLnBrk="0" fontAlgn="base" hangingPunct="0">
              <a:spcBef>
                <a:spcPct val="20000"/>
              </a:spcBef>
              <a:spcAft>
                <a:spcPct val="0"/>
              </a:spcAft>
              <a:buSzPct val="100000"/>
              <a:buFont typeface="Wingdings" panose="05000000000000000000" pitchFamily="2" charset="2"/>
              <a:buChar char=""/>
              <a:defRPr sz="1400">
                <a:solidFill>
                  <a:srgbClr val="00279F"/>
                </a:solidFill>
                <a:latin typeface="Times New Roman" panose="02020603050405020304" pitchFamily="18" charset="0"/>
              </a:defRPr>
            </a:lvl7pPr>
            <a:lvl8pPr marL="3429000" indent="-228600" eaLnBrk="0" fontAlgn="base" hangingPunct="0">
              <a:spcBef>
                <a:spcPct val="20000"/>
              </a:spcBef>
              <a:spcAft>
                <a:spcPct val="0"/>
              </a:spcAft>
              <a:buSzPct val="100000"/>
              <a:buFont typeface="Wingdings" panose="05000000000000000000" pitchFamily="2" charset="2"/>
              <a:buChar char=""/>
              <a:defRPr sz="1400">
                <a:solidFill>
                  <a:srgbClr val="00279F"/>
                </a:solidFill>
                <a:latin typeface="Times New Roman" panose="02020603050405020304" pitchFamily="18" charset="0"/>
              </a:defRPr>
            </a:lvl8pPr>
            <a:lvl9pPr marL="3886200" indent="-228600" eaLnBrk="0" fontAlgn="base" hangingPunct="0">
              <a:spcBef>
                <a:spcPct val="20000"/>
              </a:spcBef>
              <a:spcAft>
                <a:spcPct val="0"/>
              </a:spcAft>
              <a:buSzPct val="100000"/>
              <a:buFont typeface="Wingdings" panose="05000000000000000000" pitchFamily="2" charset="2"/>
              <a:buChar char=""/>
              <a:defRPr sz="1400">
                <a:solidFill>
                  <a:srgbClr val="00279F"/>
                </a:solidFill>
                <a:latin typeface="Times New Roman" panose="02020603050405020304" pitchFamily="18" charset="0"/>
              </a:defRPr>
            </a:lvl9pPr>
          </a:lstStyle>
          <a:p>
            <a:pPr algn="ctr">
              <a:lnSpc>
                <a:spcPts val="1038"/>
              </a:lnSpc>
              <a:spcBef>
                <a:spcPct val="0"/>
              </a:spcBef>
            </a:pPr>
            <a:r>
              <a:rPr lang="fr-FR" altLang="fr-FR" sz="692" b="1" i="1">
                <a:solidFill>
                  <a:schemeClr val="bg1"/>
                </a:solidFill>
                <a:latin typeface="Arial Narrow" panose="020B0606020202030204" pitchFamily="34" charset="0"/>
              </a:rPr>
              <a:t>3 larges plateaux</a:t>
            </a:r>
          </a:p>
          <a:p>
            <a:pPr algn="ctr">
              <a:lnSpc>
                <a:spcPts val="1038"/>
              </a:lnSpc>
              <a:spcBef>
                <a:spcPct val="0"/>
              </a:spcBef>
            </a:pPr>
            <a:r>
              <a:rPr lang="fr-FR" altLang="fr-FR" sz="692" b="1" i="1">
                <a:solidFill>
                  <a:schemeClr val="bg1"/>
                </a:solidFill>
                <a:latin typeface="Arial Narrow" panose="020B0606020202030204" pitchFamily="34" charset="0"/>
              </a:rPr>
              <a:t>d’exercices :    </a:t>
            </a:r>
          </a:p>
          <a:p>
            <a:pPr algn="ctr">
              <a:lnSpc>
                <a:spcPts val="1038"/>
              </a:lnSpc>
              <a:spcBef>
                <a:spcPct val="0"/>
              </a:spcBef>
            </a:pPr>
            <a:r>
              <a:rPr lang="fr-FR" altLang="fr-FR" sz="692" b="1" i="1">
                <a:solidFill>
                  <a:schemeClr val="bg1"/>
                </a:solidFill>
                <a:latin typeface="Arial Narrow" panose="020B0606020202030204" pitchFamily="34" charset="0"/>
              </a:rPr>
              <a:t>virage, pente 3%, </a:t>
            </a:r>
          </a:p>
          <a:p>
            <a:pPr algn="ctr">
              <a:lnSpc>
                <a:spcPts val="1038"/>
              </a:lnSpc>
              <a:spcBef>
                <a:spcPct val="0"/>
              </a:spcBef>
            </a:pPr>
            <a:r>
              <a:rPr lang="fr-FR" altLang="fr-FR" sz="692" b="1" i="1">
                <a:solidFill>
                  <a:schemeClr val="bg1"/>
                </a:solidFill>
                <a:latin typeface="Arial Narrow" panose="020B0606020202030204" pitchFamily="34" charset="0"/>
              </a:rPr>
              <a:t>ligne droite</a:t>
            </a:r>
            <a:endParaRPr lang="fr-FR" altLang="fr-FR" sz="692" b="1" i="1" baseline="30000">
              <a:solidFill>
                <a:schemeClr val="bg1"/>
              </a:solidFill>
              <a:latin typeface="Arial Narrow" panose="020B0606020202030204" pitchFamily="34" charset="0"/>
            </a:endParaRPr>
          </a:p>
        </p:txBody>
      </p:sp>
      <p:sp>
        <p:nvSpPr>
          <p:cNvPr id="13323" name="ZoneTexte 40"/>
          <p:cNvSpPr txBox="1">
            <a:spLocks noChangeArrowheads="1"/>
          </p:cNvSpPr>
          <p:nvPr/>
        </p:nvSpPr>
        <p:spPr bwMode="auto">
          <a:xfrm>
            <a:off x="6207003" y="5790834"/>
            <a:ext cx="729762" cy="60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1400">
                <a:solidFill>
                  <a:srgbClr val="00279F"/>
                </a:solidFill>
                <a:latin typeface="Times New Roman" panose="02020603050405020304" pitchFamily="18" charset="0"/>
              </a:defRPr>
            </a:lvl1pPr>
            <a:lvl2pPr marL="742950" indent="-285750">
              <a:spcBef>
                <a:spcPct val="20000"/>
              </a:spcBef>
              <a:buSzPct val="100000"/>
              <a:buFont typeface="Wingdings" panose="05000000000000000000" pitchFamily="2" charset="2"/>
              <a:buChar char=""/>
              <a:defRPr sz="1400">
                <a:solidFill>
                  <a:srgbClr val="00279F"/>
                </a:solidFill>
                <a:latin typeface="Times New Roman" panose="02020603050405020304" pitchFamily="18" charset="0"/>
              </a:defRPr>
            </a:lvl2pPr>
            <a:lvl3pPr marL="1143000" indent="-228600">
              <a:spcBef>
                <a:spcPct val="20000"/>
              </a:spcBef>
              <a:buSzPct val="100000"/>
              <a:buFont typeface="Wingdings" panose="05000000000000000000" pitchFamily="2" charset="2"/>
              <a:buChar char=""/>
              <a:defRPr sz="1400">
                <a:solidFill>
                  <a:srgbClr val="00279F"/>
                </a:solidFill>
                <a:latin typeface="Times New Roman" panose="02020603050405020304" pitchFamily="18" charset="0"/>
              </a:defRPr>
            </a:lvl3pPr>
            <a:lvl4pPr marL="1600200" indent="-228600">
              <a:spcBef>
                <a:spcPct val="20000"/>
              </a:spcBef>
              <a:buSzPct val="100000"/>
              <a:buFont typeface="Wingdings" panose="05000000000000000000" pitchFamily="2" charset="2"/>
              <a:buChar char=""/>
              <a:defRPr sz="1400">
                <a:solidFill>
                  <a:srgbClr val="00279F"/>
                </a:solidFill>
                <a:latin typeface="Times New Roman" panose="02020603050405020304" pitchFamily="18" charset="0"/>
              </a:defRPr>
            </a:lvl4pPr>
            <a:lvl5pPr marL="2057400" indent="-228600">
              <a:spcBef>
                <a:spcPct val="20000"/>
              </a:spcBef>
              <a:buSzPct val="100000"/>
              <a:buFont typeface="Wingdings" panose="05000000000000000000" pitchFamily="2" charset="2"/>
              <a:buChar char=""/>
              <a:defRPr sz="1400">
                <a:solidFill>
                  <a:srgbClr val="00279F"/>
                </a:solidFill>
                <a:latin typeface="Times New Roman" panose="02020603050405020304" pitchFamily="18" charset="0"/>
              </a:defRPr>
            </a:lvl5pPr>
            <a:lvl6pPr marL="2514600" indent="-228600" eaLnBrk="0" fontAlgn="base" hangingPunct="0">
              <a:spcBef>
                <a:spcPct val="20000"/>
              </a:spcBef>
              <a:spcAft>
                <a:spcPct val="0"/>
              </a:spcAft>
              <a:buSzPct val="100000"/>
              <a:buFont typeface="Wingdings" panose="05000000000000000000" pitchFamily="2" charset="2"/>
              <a:buChar char=""/>
              <a:defRPr sz="1400">
                <a:solidFill>
                  <a:srgbClr val="00279F"/>
                </a:solidFill>
                <a:latin typeface="Times New Roman" panose="02020603050405020304" pitchFamily="18" charset="0"/>
              </a:defRPr>
            </a:lvl6pPr>
            <a:lvl7pPr marL="2971800" indent="-228600" eaLnBrk="0" fontAlgn="base" hangingPunct="0">
              <a:spcBef>
                <a:spcPct val="20000"/>
              </a:spcBef>
              <a:spcAft>
                <a:spcPct val="0"/>
              </a:spcAft>
              <a:buSzPct val="100000"/>
              <a:buFont typeface="Wingdings" panose="05000000000000000000" pitchFamily="2" charset="2"/>
              <a:buChar char=""/>
              <a:defRPr sz="1400">
                <a:solidFill>
                  <a:srgbClr val="00279F"/>
                </a:solidFill>
                <a:latin typeface="Times New Roman" panose="02020603050405020304" pitchFamily="18" charset="0"/>
              </a:defRPr>
            </a:lvl7pPr>
            <a:lvl8pPr marL="3429000" indent="-228600" eaLnBrk="0" fontAlgn="base" hangingPunct="0">
              <a:spcBef>
                <a:spcPct val="20000"/>
              </a:spcBef>
              <a:spcAft>
                <a:spcPct val="0"/>
              </a:spcAft>
              <a:buSzPct val="100000"/>
              <a:buFont typeface="Wingdings" panose="05000000000000000000" pitchFamily="2" charset="2"/>
              <a:buChar char=""/>
              <a:defRPr sz="1400">
                <a:solidFill>
                  <a:srgbClr val="00279F"/>
                </a:solidFill>
                <a:latin typeface="Times New Roman" panose="02020603050405020304" pitchFamily="18" charset="0"/>
              </a:defRPr>
            </a:lvl8pPr>
            <a:lvl9pPr marL="3886200" indent="-228600" eaLnBrk="0" fontAlgn="base" hangingPunct="0">
              <a:spcBef>
                <a:spcPct val="20000"/>
              </a:spcBef>
              <a:spcAft>
                <a:spcPct val="0"/>
              </a:spcAft>
              <a:buSzPct val="100000"/>
              <a:buFont typeface="Wingdings" panose="05000000000000000000" pitchFamily="2" charset="2"/>
              <a:buChar char=""/>
              <a:defRPr sz="1400">
                <a:solidFill>
                  <a:srgbClr val="00279F"/>
                </a:solidFill>
                <a:latin typeface="Times New Roman" panose="02020603050405020304" pitchFamily="18" charset="0"/>
              </a:defRPr>
            </a:lvl9pPr>
          </a:lstStyle>
          <a:p>
            <a:pPr algn="ctr">
              <a:lnSpc>
                <a:spcPts val="1038"/>
              </a:lnSpc>
              <a:spcBef>
                <a:spcPct val="0"/>
              </a:spcBef>
            </a:pPr>
            <a:r>
              <a:rPr lang="fr-FR" altLang="fr-FR" sz="692" b="1" i="1">
                <a:solidFill>
                  <a:schemeClr val="bg1"/>
                </a:solidFill>
                <a:latin typeface="Arial Narrow" panose="020B0606020202030204" pitchFamily="34" charset="0"/>
              </a:rPr>
              <a:t>Test de perception </a:t>
            </a:r>
          </a:p>
          <a:p>
            <a:pPr algn="ctr">
              <a:lnSpc>
                <a:spcPts val="1038"/>
              </a:lnSpc>
              <a:spcBef>
                <a:spcPct val="0"/>
              </a:spcBef>
            </a:pPr>
            <a:r>
              <a:rPr lang="fr-FR" altLang="fr-FR" sz="692" b="1" i="1">
                <a:solidFill>
                  <a:schemeClr val="bg1"/>
                </a:solidFill>
                <a:latin typeface="Arial Narrow" panose="020B0606020202030204" pitchFamily="34" charset="0"/>
              </a:rPr>
              <a:t>et  boîtiers électroniques</a:t>
            </a:r>
            <a:endParaRPr lang="fr-FR" altLang="fr-FR" sz="692" b="1" i="1" baseline="30000">
              <a:solidFill>
                <a:schemeClr val="bg1"/>
              </a:solidFill>
              <a:latin typeface="Arial Narrow" panose="020B0606020202030204" pitchFamily="34" charset="0"/>
            </a:endParaRPr>
          </a:p>
        </p:txBody>
      </p:sp>
      <p:sp>
        <p:nvSpPr>
          <p:cNvPr id="13324" name="Rectangle 29"/>
          <p:cNvSpPr>
            <a:spLocks noChangeArrowheads="1"/>
          </p:cNvSpPr>
          <p:nvPr/>
        </p:nvSpPr>
        <p:spPr bwMode="auto">
          <a:xfrm>
            <a:off x="4310063" y="1262796"/>
            <a:ext cx="4179643" cy="950668"/>
          </a:xfrm>
          <a:prstGeom prst="rect">
            <a:avLst/>
          </a:prstGeom>
          <a:solidFill>
            <a:srgbClr val="99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defTabSz="995363">
              <a:spcBef>
                <a:spcPct val="20000"/>
              </a:spcBef>
              <a:defRPr sz="1400">
                <a:solidFill>
                  <a:srgbClr val="00279F"/>
                </a:solidFill>
                <a:latin typeface="Times New Roman" panose="02020603050405020304" pitchFamily="18" charset="0"/>
              </a:defRPr>
            </a:lvl1pPr>
            <a:lvl2pPr marL="742950" indent="-285750" defTabSz="995363">
              <a:spcBef>
                <a:spcPct val="20000"/>
              </a:spcBef>
              <a:buSzPct val="100000"/>
              <a:buFont typeface="Wingdings" panose="05000000000000000000" pitchFamily="2" charset="2"/>
              <a:buChar char=""/>
              <a:defRPr sz="1400">
                <a:solidFill>
                  <a:srgbClr val="00279F"/>
                </a:solidFill>
                <a:latin typeface="Times New Roman" panose="02020603050405020304" pitchFamily="18" charset="0"/>
              </a:defRPr>
            </a:lvl2pPr>
            <a:lvl3pPr marL="1143000" indent="-228600" defTabSz="995363">
              <a:spcBef>
                <a:spcPct val="20000"/>
              </a:spcBef>
              <a:buSzPct val="100000"/>
              <a:buFont typeface="Wingdings" panose="05000000000000000000" pitchFamily="2" charset="2"/>
              <a:buChar char=""/>
              <a:defRPr sz="1400">
                <a:solidFill>
                  <a:srgbClr val="00279F"/>
                </a:solidFill>
                <a:latin typeface="Times New Roman" panose="02020603050405020304" pitchFamily="18" charset="0"/>
              </a:defRPr>
            </a:lvl3pPr>
            <a:lvl4pPr marL="1600200" indent="-228600" defTabSz="995363">
              <a:spcBef>
                <a:spcPct val="20000"/>
              </a:spcBef>
              <a:buSzPct val="100000"/>
              <a:buFont typeface="Wingdings" panose="05000000000000000000" pitchFamily="2" charset="2"/>
              <a:buChar char=""/>
              <a:defRPr sz="1400">
                <a:solidFill>
                  <a:srgbClr val="00279F"/>
                </a:solidFill>
                <a:latin typeface="Times New Roman" panose="02020603050405020304" pitchFamily="18" charset="0"/>
              </a:defRPr>
            </a:lvl4pPr>
            <a:lvl5pPr marL="2057400" indent="-228600" defTabSz="995363">
              <a:spcBef>
                <a:spcPct val="20000"/>
              </a:spcBef>
              <a:buSzPct val="100000"/>
              <a:buFont typeface="Wingdings" panose="05000000000000000000" pitchFamily="2" charset="2"/>
              <a:buChar char=""/>
              <a:defRPr sz="1400">
                <a:solidFill>
                  <a:srgbClr val="00279F"/>
                </a:solidFill>
                <a:latin typeface="Times New Roman" panose="02020603050405020304" pitchFamily="18" charset="0"/>
              </a:defRPr>
            </a:lvl5pPr>
            <a:lvl6pPr marL="2514600" indent="-228600" defTabSz="995363" eaLnBrk="0" fontAlgn="base" hangingPunct="0">
              <a:spcBef>
                <a:spcPct val="20000"/>
              </a:spcBef>
              <a:spcAft>
                <a:spcPct val="0"/>
              </a:spcAft>
              <a:buSzPct val="100000"/>
              <a:buFont typeface="Wingdings" panose="05000000000000000000" pitchFamily="2" charset="2"/>
              <a:buChar char=""/>
              <a:defRPr sz="1400">
                <a:solidFill>
                  <a:srgbClr val="00279F"/>
                </a:solidFill>
                <a:latin typeface="Times New Roman" panose="02020603050405020304" pitchFamily="18" charset="0"/>
              </a:defRPr>
            </a:lvl6pPr>
            <a:lvl7pPr marL="2971800" indent="-228600" defTabSz="995363" eaLnBrk="0" fontAlgn="base" hangingPunct="0">
              <a:spcBef>
                <a:spcPct val="20000"/>
              </a:spcBef>
              <a:spcAft>
                <a:spcPct val="0"/>
              </a:spcAft>
              <a:buSzPct val="100000"/>
              <a:buFont typeface="Wingdings" panose="05000000000000000000" pitchFamily="2" charset="2"/>
              <a:buChar char=""/>
              <a:defRPr sz="1400">
                <a:solidFill>
                  <a:srgbClr val="00279F"/>
                </a:solidFill>
                <a:latin typeface="Times New Roman" panose="02020603050405020304" pitchFamily="18" charset="0"/>
              </a:defRPr>
            </a:lvl7pPr>
            <a:lvl8pPr marL="3429000" indent="-228600" defTabSz="995363" eaLnBrk="0" fontAlgn="base" hangingPunct="0">
              <a:spcBef>
                <a:spcPct val="20000"/>
              </a:spcBef>
              <a:spcAft>
                <a:spcPct val="0"/>
              </a:spcAft>
              <a:buSzPct val="100000"/>
              <a:buFont typeface="Wingdings" panose="05000000000000000000" pitchFamily="2" charset="2"/>
              <a:buChar char=""/>
              <a:defRPr sz="1400">
                <a:solidFill>
                  <a:srgbClr val="00279F"/>
                </a:solidFill>
                <a:latin typeface="Times New Roman" panose="02020603050405020304" pitchFamily="18" charset="0"/>
              </a:defRPr>
            </a:lvl8pPr>
            <a:lvl9pPr marL="3886200" indent="-228600" defTabSz="995363" eaLnBrk="0" fontAlgn="base" hangingPunct="0">
              <a:spcBef>
                <a:spcPct val="20000"/>
              </a:spcBef>
              <a:spcAft>
                <a:spcPct val="0"/>
              </a:spcAft>
              <a:buSzPct val="100000"/>
              <a:buFont typeface="Wingdings" panose="05000000000000000000" pitchFamily="2" charset="2"/>
              <a:buChar char=""/>
              <a:defRPr sz="1400">
                <a:solidFill>
                  <a:srgbClr val="00279F"/>
                </a:solidFill>
                <a:latin typeface="Times New Roman" panose="02020603050405020304" pitchFamily="18" charset="0"/>
              </a:defRPr>
            </a:lvl9pPr>
          </a:lstStyle>
          <a:p>
            <a:pPr>
              <a:spcBef>
                <a:spcPct val="50000"/>
              </a:spcBef>
            </a:pPr>
            <a:endParaRPr lang="fr-FR" altLang="fr-FR" sz="831">
              <a:latin typeface="Calibri" panose="020F0502020204030204" pitchFamily="34" charset="0"/>
            </a:endParaRPr>
          </a:p>
        </p:txBody>
      </p:sp>
      <p:pic>
        <p:nvPicPr>
          <p:cNvPr id="13325" name="Picture 66" descr="Contrôle véhicule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65427" y="1702411"/>
            <a:ext cx="608867" cy="451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pic>
        <p:nvPicPr>
          <p:cNvPr id="13326" name="Image 16" descr="Afficheur de vitesse 2.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68637" y="5346822"/>
            <a:ext cx="335207" cy="452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7" name="ZoneTexte 19"/>
          <p:cNvSpPr txBox="1">
            <a:spLocks noChangeArrowheads="1"/>
          </p:cNvSpPr>
          <p:nvPr/>
        </p:nvSpPr>
        <p:spPr bwMode="auto">
          <a:xfrm>
            <a:off x="4413373" y="1262796"/>
            <a:ext cx="618758"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1400">
                <a:solidFill>
                  <a:srgbClr val="00279F"/>
                </a:solidFill>
                <a:latin typeface="Times New Roman" panose="02020603050405020304" pitchFamily="18" charset="0"/>
              </a:defRPr>
            </a:lvl1pPr>
            <a:lvl2pPr marL="742950" indent="-285750">
              <a:spcBef>
                <a:spcPct val="20000"/>
              </a:spcBef>
              <a:buSzPct val="100000"/>
              <a:buFont typeface="Wingdings" panose="05000000000000000000" pitchFamily="2" charset="2"/>
              <a:buChar char=""/>
              <a:defRPr sz="1400">
                <a:solidFill>
                  <a:srgbClr val="00279F"/>
                </a:solidFill>
                <a:latin typeface="Times New Roman" panose="02020603050405020304" pitchFamily="18" charset="0"/>
              </a:defRPr>
            </a:lvl2pPr>
            <a:lvl3pPr marL="1143000" indent="-228600">
              <a:spcBef>
                <a:spcPct val="20000"/>
              </a:spcBef>
              <a:buSzPct val="100000"/>
              <a:buFont typeface="Wingdings" panose="05000000000000000000" pitchFamily="2" charset="2"/>
              <a:buChar char=""/>
              <a:defRPr sz="1400">
                <a:solidFill>
                  <a:srgbClr val="00279F"/>
                </a:solidFill>
                <a:latin typeface="Times New Roman" panose="02020603050405020304" pitchFamily="18" charset="0"/>
              </a:defRPr>
            </a:lvl3pPr>
            <a:lvl4pPr marL="1600200" indent="-228600">
              <a:spcBef>
                <a:spcPct val="20000"/>
              </a:spcBef>
              <a:buSzPct val="100000"/>
              <a:buFont typeface="Wingdings" panose="05000000000000000000" pitchFamily="2" charset="2"/>
              <a:buChar char=""/>
              <a:defRPr sz="1400">
                <a:solidFill>
                  <a:srgbClr val="00279F"/>
                </a:solidFill>
                <a:latin typeface="Times New Roman" panose="02020603050405020304" pitchFamily="18" charset="0"/>
              </a:defRPr>
            </a:lvl4pPr>
            <a:lvl5pPr marL="2057400" indent="-228600">
              <a:spcBef>
                <a:spcPct val="20000"/>
              </a:spcBef>
              <a:buSzPct val="100000"/>
              <a:buFont typeface="Wingdings" panose="05000000000000000000" pitchFamily="2" charset="2"/>
              <a:buChar char=""/>
              <a:defRPr sz="1400">
                <a:solidFill>
                  <a:srgbClr val="00279F"/>
                </a:solidFill>
                <a:latin typeface="Times New Roman" panose="02020603050405020304" pitchFamily="18" charset="0"/>
              </a:defRPr>
            </a:lvl5pPr>
            <a:lvl6pPr marL="2514600" indent="-228600" eaLnBrk="0" fontAlgn="base" hangingPunct="0">
              <a:spcBef>
                <a:spcPct val="20000"/>
              </a:spcBef>
              <a:spcAft>
                <a:spcPct val="0"/>
              </a:spcAft>
              <a:buSzPct val="100000"/>
              <a:buFont typeface="Wingdings" panose="05000000000000000000" pitchFamily="2" charset="2"/>
              <a:buChar char=""/>
              <a:defRPr sz="1400">
                <a:solidFill>
                  <a:srgbClr val="00279F"/>
                </a:solidFill>
                <a:latin typeface="Times New Roman" panose="02020603050405020304" pitchFamily="18" charset="0"/>
              </a:defRPr>
            </a:lvl6pPr>
            <a:lvl7pPr marL="2971800" indent="-228600" eaLnBrk="0" fontAlgn="base" hangingPunct="0">
              <a:spcBef>
                <a:spcPct val="20000"/>
              </a:spcBef>
              <a:spcAft>
                <a:spcPct val="0"/>
              </a:spcAft>
              <a:buSzPct val="100000"/>
              <a:buFont typeface="Wingdings" panose="05000000000000000000" pitchFamily="2" charset="2"/>
              <a:buChar char=""/>
              <a:defRPr sz="1400">
                <a:solidFill>
                  <a:srgbClr val="00279F"/>
                </a:solidFill>
                <a:latin typeface="Times New Roman" panose="02020603050405020304" pitchFamily="18" charset="0"/>
              </a:defRPr>
            </a:lvl7pPr>
            <a:lvl8pPr marL="3429000" indent="-228600" eaLnBrk="0" fontAlgn="base" hangingPunct="0">
              <a:spcBef>
                <a:spcPct val="20000"/>
              </a:spcBef>
              <a:spcAft>
                <a:spcPct val="0"/>
              </a:spcAft>
              <a:buSzPct val="100000"/>
              <a:buFont typeface="Wingdings" panose="05000000000000000000" pitchFamily="2" charset="2"/>
              <a:buChar char=""/>
              <a:defRPr sz="1400">
                <a:solidFill>
                  <a:srgbClr val="00279F"/>
                </a:solidFill>
                <a:latin typeface="Times New Roman" panose="02020603050405020304" pitchFamily="18" charset="0"/>
              </a:defRPr>
            </a:lvl8pPr>
            <a:lvl9pPr marL="3886200" indent="-228600" eaLnBrk="0" fontAlgn="base" hangingPunct="0">
              <a:spcBef>
                <a:spcPct val="20000"/>
              </a:spcBef>
              <a:spcAft>
                <a:spcPct val="0"/>
              </a:spcAft>
              <a:buSzPct val="100000"/>
              <a:buFont typeface="Wingdings" panose="05000000000000000000" pitchFamily="2" charset="2"/>
              <a:buChar char=""/>
              <a:defRPr sz="1400">
                <a:solidFill>
                  <a:srgbClr val="00279F"/>
                </a:solidFill>
                <a:latin typeface="Times New Roman" panose="02020603050405020304" pitchFamily="18" charset="0"/>
              </a:defRPr>
            </a:lvl9pPr>
          </a:lstStyle>
          <a:p>
            <a:pPr algn="ctr">
              <a:lnSpc>
                <a:spcPts val="1038"/>
              </a:lnSpc>
              <a:spcBef>
                <a:spcPct val="50000"/>
              </a:spcBef>
            </a:pPr>
            <a:r>
              <a:rPr lang="fr-FR" altLang="fr-FR" sz="692" b="1" i="1" dirty="0">
                <a:solidFill>
                  <a:schemeClr val="bg1"/>
                </a:solidFill>
                <a:latin typeface="Arial Narrow" panose="020B0606020202030204" pitchFamily="34" charset="0"/>
              </a:rPr>
              <a:t>Un parc de </a:t>
            </a:r>
          </a:p>
          <a:p>
            <a:pPr algn="ctr">
              <a:lnSpc>
                <a:spcPts val="1038"/>
              </a:lnSpc>
              <a:spcBef>
                <a:spcPct val="0"/>
              </a:spcBef>
            </a:pPr>
            <a:r>
              <a:rPr lang="fr-FR" altLang="fr-FR" sz="692" b="1" i="1" dirty="0">
                <a:solidFill>
                  <a:schemeClr val="bg1"/>
                </a:solidFill>
                <a:latin typeface="Arial Narrow" panose="020B0606020202030204" pitchFamily="34" charset="0"/>
              </a:rPr>
              <a:t>14 véhicules neufs</a:t>
            </a:r>
          </a:p>
        </p:txBody>
      </p:sp>
      <p:sp>
        <p:nvSpPr>
          <p:cNvPr id="13328" name="ZoneTexte 20"/>
          <p:cNvSpPr txBox="1">
            <a:spLocks noChangeArrowheads="1"/>
          </p:cNvSpPr>
          <p:nvPr/>
        </p:nvSpPr>
        <p:spPr bwMode="auto">
          <a:xfrm>
            <a:off x="5868499" y="1262796"/>
            <a:ext cx="98913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1400">
                <a:solidFill>
                  <a:srgbClr val="00279F"/>
                </a:solidFill>
                <a:latin typeface="Times New Roman" panose="02020603050405020304" pitchFamily="18" charset="0"/>
              </a:defRPr>
            </a:lvl1pPr>
            <a:lvl2pPr marL="742950" indent="-285750">
              <a:spcBef>
                <a:spcPct val="20000"/>
              </a:spcBef>
              <a:buSzPct val="100000"/>
              <a:buFont typeface="Wingdings" panose="05000000000000000000" pitchFamily="2" charset="2"/>
              <a:buChar char=""/>
              <a:defRPr sz="1400">
                <a:solidFill>
                  <a:srgbClr val="00279F"/>
                </a:solidFill>
                <a:latin typeface="Times New Roman" panose="02020603050405020304" pitchFamily="18" charset="0"/>
              </a:defRPr>
            </a:lvl2pPr>
            <a:lvl3pPr marL="1143000" indent="-228600">
              <a:spcBef>
                <a:spcPct val="20000"/>
              </a:spcBef>
              <a:buSzPct val="100000"/>
              <a:buFont typeface="Wingdings" panose="05000000000000000000" pitchFamily="2" charset="2"/>
              <a:buChar char=""/>
              <a:defRPr sz="1400">
                <a:solidFill>
                  <a:srgbClr val="00279F"/>
                </a:solidFill>
                <a:latin typeface="Times New Roman" panose="02020603050405020304" pitchFamily="18" charset="0"/>
              </a:defRPr>
            </a:lvl3pPr>
            <a:lvl4pPr marL="1600200" indent="-228600">
              <a:spcBef>
                <a:spcPct val="20000"/>
              </a:spcBef>
              <a:buSzPct val="100000"/>
              <a:buFont typeface="Wingdings" panose="05000000000000000000" pitchFamily="2" charset="2"/>
              <a:buChar char=""/>
              <a:defRPr sz="1400">
                <a:solidFill>
                  <a:srgbClr val="00279F"/>
                </a:solidFill>
                <a:latin typeface="Times New Roman" panose="02020603050405020304" pitchFamily="18" charset="0"/>
              </a:defRPr>
            </a:lvl4pPr>
            <a:lvl5pPr marL="2057400" indent="-228600">
              <a:spcBef>
                <a:spcPct val="20000"/>
              </a:spcBef>
              <a:buSzPct val="100000"/>
              <a:buFont typeface="Wingdings" panose="05000000000000000000" pitchFamily="2" charset="2"/>
              <a:buChar char=""/>
              <a:defRPr sz="1400">
                <a:solidFill>
                  <a:srgbClr val="00279F"/>
                </a:solidFill>
                <a:latin typeface="Times New Roman" panose="02020603050405020304" pitchFamily="18" charset="0"/>
              </a:defRPr>
            </a:lvl5pPr>
            <a:lvl6pPr marL="2514600" indent="-228600" eaLnBrk="0" fontAlgn="base" hangingPunct="0">
              <a:spcBef>
                <a:spcPct val="20000"/>
              </a:spcBef>
              <a:spcAft>
                <a:spcPct val="0"/>
              </a:spcAft>
              <a:buSzPct val="100000"/>
              <a:buFont typeface="Wingdings" panose="05000000000000000000" pitchFamily="2" charset="2"/>
              <a:buChar char=""/>
              <a:defRPr sz="1400">
                <a:solidFill>
                  <a:srgbClr val="00279F"/>
                </a:solidFill>
                <a:latin typeface="Times New Roman" panose="02020603050405020304" pitchFamily="18" charset="0"/>
              </a:defRPr>
            </a:lvl6pPr>
            <a:lvl7pPr marL="2971800" indent="-228600" eaLnBrk="0" fontAlgn="base" hangingPunct="0">
              <a:spcBef>
                <a:spcPct val="20000"/>
              </a:spcBef>
              <a:spcAft>
                <a:spcPct val="0"/>
              </a:spcAft>
              <a:buSzPct val="100000"/>
              <a:buFont typeface="Wingdings" panose="05000000000000000000" pitchFamily="2" charset="2"/>
              <a:buChar char=""/>
              <a:defRPr sz="1400">
                <a:solidFill>
                  <a:srgbClr val="00279F"/>
                </a:solidFill>
                <a:latin typeface="Times New Roman" panose="02020603050405020304" pitchFamily="18" charset="0"/>
              </a:defRPr>
            </a:lvl7pPr>
            <a:lvl8pPr marL="3429000" indent="-228600" eaLnBrk="0" fontAlgn="base" hangingPunct="0">
              <a:spcBef>
                <a:spcPct val="20000"/>
              </a:spcBef>
              <a:spcAft>
                <a:spcPct val="0"/>
              </a:spcAft>
              <a:buSzPct val="100000"/>
              <a:buFont typeface="Wingdings" panose="05000000000000000000" pitchFamily="2" charset="2"/>
              <a:buChar char=""/>
              <a:defRPr sz="1400">
                <a:solidFill>
                  <a:srgbClr val="00279F"/>
                </a:solidFill>
                <a:latin typeface="Times New Roman" panose="02020603050405020304" pitchFamily="18" charset="0"/>
              </a:defRPr>
            </a:lvl8pPr>
            <a:lvl9pPr marL="3886200" indent="-228600" eaLnBrk="0" fontAlgn="base" hangingPunct="0">
              <a:spcBef>
                <a:spcPct val="20000"/>
              </a:spcBef>
              <a:spcAft>
                <a:spcPct val="0"/>
              </a:spcAft>
              <a:buSzPct val="100000"/>
              <a:buFont typeface="Wingdings" panose="05000000000000000000" pitchFamily="2" charset="2"/>
              <a:buChar char=""/>
              <a:defRPr sz="1400">
                <a:solidFill>
                  <a:srgbClr val="00279F"/>
                </a:solidFill>
                <a:latin typeface="Times New Roman" panose="02020603050405020304" pitchFamily="18" charset="0"/>
              </a:defRPr>
            </a:lvl9pPr>
          </a:lstStyle>
          <a:p>
            <a:pPr algn="ctr">
              <a:lnSpc>
                <a:spcPts val="1038"/>
              </a:lnSpc>
              <a:spcBef>
                <a:spcPct val="0"/>
              </a:spcBef>
            </a:pPr>
            <a:r>
              <a:rPr lang="fr-FR" altLang="fr-FR" sz="692" b="1" i="1">
                <a:solidFill>
                  <a:schemeClr val="bg1"/>
                </a:solidFill>
                <a:latin typeface="Arial Narrow" panose="020B0606020202030204" pitchFamily="34" charset="0"/>
              </a:rPr>
              <a:t>Un bâtiment de 400 m</a:t>
            </a:r>
            <a:r>
              <a:rPr lang="fr-FR" altLang="fr-FR" sz="692" b="1" i="1" baseline="30000">
                <a:solidFill>
                  <a:schemeClr val="bg1"/>
                </a:solidFill>
                <a:latin typeface="Arial Narrow" panose="020B0606020202030204" pitchFamily="34" charset="0"/>
              </a:rPr>
              <a:t>2</a:t>
            </a:r>
          </a:p>
          <a:p>
            <a:pPr algn="ctr">
              <a:lnSpc>
                <a:spcPts val="1038"/>
              </a:lnSpc>
              <a:spcBef>
                <a:spcPct val="0"/>
              </a:spcBef>
            </a:pPr>
            <a:r>
              <a:rPr lang="fr-FR" altLang="fr-FR" sz="692" b="1" i="1">
                <a:solidFill>
                  <a:schemeClr val="bg1"/>
                </a:solidFill>
                <a:latin typeface="Arial Narrow" panose="020B0606020202030204" pitchFamily="34" charset="0"/>
              </a:rPr>
              <a:t> surplombant les plateaux </a:t>
            </a:r>
            <a:endParaRPr lang="fr-FR" altLang="fr-FR" sz="692" b="1" i="1" baseline="30000">
              <a:solidFill>
                <a:schemeClr val="bg1"/>
              </a:solidFill>
              <a:latin typeface="Arial Narrow" panose="020B0606020202030204" pitchFamily="34" charset="0"/>
            </a:endParaRPr>
          </a:p>
        </p:txBody>
      </p:sp>
      <p:sp>
        <p:nvSpPr>
          <p:cNvPr id="13329" name="ZoneTexte 22"/>
          <p:cNvSpPr txBox="1">
            <a:spLocks noChangeArrowheads="1"/>
          </p:cNvSpPr>
          <p:nvPr/>
        </p:nvSpPr>
        <p:spPr bwMode="auto">
          <a:xfrm>
            <a:off x="5049716" y="1262796"/>
            <a:ext cx="85175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1400">
                <a:solidFill>
                  <a:srgbClr val="00279F"/>
                </a:solidFill>
                <a:latin typeface="Times New Roman" panose="02020603050405020304" pitchFamily="18" charset="0"/>
              </a:defRPr>
            </a:lvl1pPr>
            <a:lvl2pPr marL="742950" indent="-285750">
              <a:spcBef>
                <a:spcPct val="20000"/>
              </a:spcBef>
              <a:buSzPct val="100000"/>
              <a:buFont typeface="Wingdings" panose="05000000000000000000" pitchFamily="2" charset="2"/>
              <a:buChar char=""/>
              <a:defRPr sz="1400">
                <a:solidFill>
                  <a:srgbClr val="00279F"/>
                </a:solidFill>
                <a:latin typeface="Times New Roman" panose="02020603050405020304" pitchFamily="18" charset="0"/>
              </a:defRPr>
            </a:lvl2pPr>
            <a:lvl3pPr marL="1143000" indent="-228600">
              <a:spcBef>
                <a:spcPct val="20000"/>
              </a:spcBef>
              <a:buSzPct val="100000"/>
              <a:buFont typeface="Wingdings" panose="05000000000000000000" pitchFamily="2" charset="2"/>
              <a:buChar char=""/>
              <a:defRPr sz="1400">
                <a:solidFill>
                  <a:srgbClr val="00279F"/>
                </a:solidFill>
                <a:latin typeface="Times New Roman" panose="02020603050405020304" pitchFamily="18" charset="0"/>
              </a:defRPr>
            </a:lvl3pPr>
            <a:lvl4pPr marL="1600200" indent="-228600">
              <a:spcBef>
                <a:spcPct val="20000"/>
              </a:spcBef>
              <a:buSzPct val="100000"/>
              <a:buFont typeface="Wingdings" panose="05000000000000000000" pitchFamily="2" charset="2"/>
              <a:buChar char=""/>
              <a:defRPr sz="1400">
                <a:solidFill>
                  <a:srgbClr val="00279F"/>
                </a:solidFill>
                <a:latin typeface="Times New Roman" panose="02020603050405020304" pitchFamily="18" charset="0"/>
              </a:defRPr>
            </a:lvl4pPr>
            <a:lvl5pPr marL="2057400" indent="-228600">
              <a:spcBef>
                <a:spcPct val="20000"/>
              </a:spcBef>
              <a:buSzPct val="100000"/>
              <a:buFont typeface="Wingdings" panose="05000000000000000000" pitchFamily="2" charset="2"/>
              <a:buChar char=""/>
              <a:defRPr sz="1400">
                <a:solidFill>
                  <a:srgbClr val="00279F"/>
                </a:solidFill>
                <a:latin typeface="Times New Roman" panose="02020603050405020304" pitchFamily="18" charset="0"/>
              </a:defRPr>
            </a:lvl5pPr>
            <a:lvl6pPr marL="2514600" indent="-228600" eaLnBrk="0" fontAlgn="base" hangingPunct="0">
              <a:spcBef>
                <a:spcPct val="20000"/>
              </a:spcBef>
              <a:spcAft>
                <a:spcPct val="0"/>
              </a:spcAft>
              <a:buSzPct val="100000"/>
              <a:buFont typeface="Wingdings" panose="05000000000000000000" pitchFamily="2" charset="2"/>
              <a:buChar char=""/>
              <a:defRPr sz="1400">
                <a:solidFill>
                  <a:srgbClr val="00279F"/>
                </a:solidFill>
                <a:latin typeface="Times New Roman" panose="02020603050405020304" pitchFamily="18" charset="0"/>
              </a:defRPr>
            </a:lvl6pPr>
            <a:lvl7pPr marL="2971800" indent="-228600" eaLnBrk="0" fontAlgn="base" hangingPunct="0">
              <a:spcBef>
                <a:spcPct val="20000"/>
              </a:spcBef>
              <a:spcAft>
                <a:spcPct val="0"/>
              </a:spcAft>
              <a:buSzPct val="100000"/>
              <a:buFont typeface="Wingdings" panose="05000000000000000000" pitchFamily="2" charset="2"/>
              <a:buChar char=""/>
              <a:defRPr sz="1400">
                <a:solidFill>
                  <a:srgbClr val="00279F"/>
                </a:solidFill>
                <a:latin typeface="Times New Roman" panose="02020603050405020304" pitchFamily="18" charset="0"/>
              </a:defRPr>
            </a:lvl7pPr>
            <a:lvl8pPr marL="3429000" indent="-228600" eaLnBrk="0" fontAlgn="base" hangingPunct="0">
              <a:spcBef>
                <a:spcPct val="20000"/>
              </a:spcBef>
              <a:spcAft>
                <a:spcPct val="0"/>
              </a:spcAft>
              <a:buSzPct val="100000"/>
              <a:buFont typeface="Wingdings" panose="05000000000000000000" pitchFamily="2" charset="2"/>
              <a:buChar char=""/>
              <a:defRPr sz="1400">
                <a:solidFill>
                  <a:srgbClr val="00279F"/>
                </a:solidFill>
                <a:latin typeface="Times New Roman" panose="02020603050405020304" pitchFamily="18" charset="0"/>
              </a:defRPr>
            </a:lvl8pPr>
            <a:lvl9pPr marL="3886200" indent="-228600" eaLnBrk="0" fontAlgn="base" hangingPunct="0">
              <a:spcBef>
                <a:spcPct val="20000"/>
              </a:spcBef>
              <a:spcAft>
                <a:spcPct val="0"/>
              </a:spcAft>
              <a:buSzPct val="100000"/>
              <a:buFont typeface="Wingdings" panose="05000000000000000000" pitchFamily="2" charset="2"/>
              <a:buChar char=""/>
              <a:defRPr sz="1400">
                <a:solidFill>
                  <a:srgbClr val="00279F"/>
                </a:solidFill>
                <a:latin typeface="Times New Roman" panose="02020603050405020304" pitchFamily="18" charset="0"/>
              </a:defRPr>
            </a:lvl9pPr>
          </a:lstStyle>
          <a:p>
            <a:pPr algn="ctr">
              <a:lnSpc>
                <a:spcPts val="1038"/>
              </a:lnSpc>
              <a:spcBef>
                <a:spcPct val="0"/>
              </a:spcBef>
            </a:pPr>
            <a:r>
              <a:rPr lang="fr-FR" altLang="fr-FR" sz="692" b="1" i="1">
                <a:solidFill>
                  <a:schemeClr val="bg1"/>
                </a:solidFill>
                <a:latin typeface="Arial Narrow" panose="020B0606020202030204" pitchFamily="34" charset="0"/>
              </a:rPr>
              <a:t>3 salles pédagogiques </a:t>
            </a:r>
          </a:p>
          <a:p>
            <a:pPr algn="ctr">
              <a:lnSpc>
                <a:spcPts val="1038"/>
              </a:lnSpc>
              <a:spcBef>
                <a:spcPct val="0"/>
              </a:spcBef>
            </a:pPr>
            <a:r>
              <a:rPr lang="fr-FR" altLang="fr-FR" sz="692" b="1" i="1">
                <a:solidFill>
                  <a:schemeClr val="bg1"/>
                </a:solidFill>
                <a:latin typeface="Arial Narrow" panose="020B0606020202030204" pitchFamily="34" charset="0"/>
              </a:rPr>
              <a:t>toutes équipées</a:t>
            </a:r>
            <a:endParaRPr lang="fr-FR" altLang="fr-FR" sz="692" b="1" i="1" baseline="30000">
              <a:solidFill>
                <a:schemeClr val="bg1"/>
              </a:solidFill>
              <a:latin typeface="Arial Narrow" panose="020B0606020202030204" pitchFamily="34" charset="0"/>
            </a:endParaRPr>
          </a:p>
        </p:txBody>
      </p:sp>
      <p:sp>
        <p:nvSpPr>
          <p:cNvPr id="13330" name="ZoneTexte 23"/>
          <p:cNvSpPr txBox="1">
            <a:spLocks noChangeArrowheads="1"/>
          </p:cNvSpPr>
          <p:nvPr/>
        </p:nvSpPr>
        <p:spPr bwMode="auto">
          <a:xfrm>
            <a:off x="7564316" y="1262796"/>
            <a:ext cx="790209"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1400">
                <a:solidFill>
                  <a:srgbClr val="00279F"/>
                </a:solidFill>
                <a:latin typeface="Times New Roman" panose="02020603050405020304" pitchFamily="18" charset="0"/>
              </a:defRPr>
            </a:lvl1pPr>
            <a:lvl2pPr marL="742950" indent="-285750">
              <a:spcBef>
                <a:spcPct val="20000"/>
              </a:spcBef>
              <a:buSzPct val="100000"/>
              <a:buFont typeface="Wingdings" panose="05000000000000000000" pitchFamily="2" charset="2"/>
              <a:buChar char=""/>
              <a:defRPr sz="1400">
                <a:solidFill>
                  <a:srgbClr val="00279F"/>
                </a:solidFill>
                <a:latin typeface="Times New Roman" panose="02020603050405020304" pitchFamily="18" charset="0"/>
              </a:defRPr>
            </a:lvl2pPr>
            <a:lvl3pPr marL="1143000" indent="-228600">
              <a:spcBef>
                <a:spcPct val="20000"/>
              </a:spcBef>
              <a:buSzPct val="100000"/>
              <a:buFont typeface="Wingdings" panose="05000000000000000000" pitchFamily="2" charset="2"/>
              <a:buChar char=""/>
              <a:defRPr sz="1400">
                <a:solidFill>
                  <a:srgbClr val="00279F"/>
                </a:solidFill>
                <a:latin typeface="Times New Roman" panose="02020603050405020304" pitchFamily="18" charset="0"/>
              </a:defRPr>
            </a:lvl3pPr>
            <a:lvl4pPr marL="1600200" indent="-228600">
              <a:spcBef>
                <a:spcPct val="20000"/>
              </a:spcBef>
              <a:buSzPct val="100000"/>
              <a:buFont typeface="Wingdings" panose="05000000000000000000" pitchFamily="2" charset="2"/>
              <a:buChar char=""/>
              <a:defRPr sz="1400">
                <a:solidFill>
                  <a:srgbClr val="00279F"/>
                </a:solidFill>
                <a:latin typeface="Times New Roman" panose="02020603050405020304" pitchFamily="18" charset="0"/>
              </a:defRPr>
            </a:lvl4pPr>
            <a:lvl5pPr marL="2057400" indent="-228600">
              <a:spcBef>
                <a:spcPct val="20000"/>
              </a:spcBef>
              <a:buSzPct val="100000"/>
              <a:buFont typeface="Wingdings" panose="05000000000000000000" pitchFamily="2" charset="2"/>
              <a:buChar char=""/>
              <a:defRPr sz="1400">
                <a:solidFill>
                  <a:srgbClr val="00279F"/>
                </a:solidFill>
                <a:latin typeface="Times New Roman" panose="02020603050405020304" pitchFamily="18" charset="0"/>
              </a:defRPr>
            </a:lvl5pPr>
            <a:lvl6pPr marL="2514600" indent="-228600" eaLnBrk="0" fontAlgn="base" hangingPunct="0">
              <a:spcBef>
                <a:spcPct val="20000"/>
              </a:spcBef>
              <a:spcAft>
                <a:spcPct val="0"/>
              </a:spcAft>
              <a:buSzPct val="100000"/>
              <a:buFont typeface="Wingdings" panose="05000000000000000000" pitchFamily="2" charset="2"/>
              <a:buChar char=""/>
              <a:defRPr sz="1400">
                <a:solidFill>
                  <a:srgbClr val="00279F"/>
                </a:solidFill>
                <a:latin typeface="Times New Roman" panose="02020603050405020304" pitchFamily="18" charset="0"/>
              </a:defRPr>
            </a:lvl6pPr>
            <a:lvl7pPr marL="2971800" indent="-228600" eaLnBrk="0" fontAlgn="base" hangingPunct="0">
              <a:spcBef>
                <a:spcPct val="20000"/>
              </a:spcBef>
              <a:spcAft>
                <a:spcPct val="0"/>
              </a:spcAft>
              <a:buSzPct val="100000"/>
              <a:buFont typeface="Wingdings" panose="05000000000000000000" pitchFamily="2" charset="2"/>
              <a:buChar char=""/>
              <a:defRPr sz="1400">
                <a:solidFill>
                  <a:srgbClr val="00279F"/>
                </a:solidFill>
                <a:latin typeface="Times New Roman" panose="02020603050405020304" pitchFamily="18" charset="0"/>
              </a:defRPr>
            </a:lvl7pPr>
            <a:lvl8pPr marL="3429000" indent="-228600" eaLnBrk="0" fontAlgn="base" hangingPunct="0">
              <a:spcBef>
                <a:spcPct val="20000"/>
              </a:spcBef>
              <a:spcAft>
                <a:spcPct val="0"/>
              </a:spcAft>
              <a:buSzPct val="100000"/>
              <a:buFont typeface="Wingdings" panose="05000000000000000000" pitchFamily="2" charset="2"/>
              <a:buChar char=""/>
              <a:defRPr sz="1400">
                <a:solidFill>
                  <a:srgbClr val="00279F"/>
                </a:solidFill>
                <a:latin typeface="Times New Roman" panose="02020603050405020304" pitchFamily="18" charset="0"/>
              </a:defRPr>
            </a:lvl8pPr>
            <a:lvl9pPr marL="3886200" indent="-228600" eaLnBrk="0" fontAlgn="base" hangingPunct="0">
              <a:spcBef>
                <a:spcPct val="20000"/>
              </a:spcBef>
              <a:spcAft>
                <a:spcPct val="0"/>
              </a:spcAft>
              <a:buSzPct val="100000"/>
              <a:buFont typeface="Wingdings" panose="05000000000000000000" pitchFamily="2" charset="2"/>
              <a:buChar char=""/>
              <a:defRPr sz="1400">
                <a:solidFill>
                  <a:srgbClr val="00279F"/>
                </a:solidFill>
                <a:latin typeface="Times New Roman" panose="02020603050405020304" pitchFamily="18" charset="0"/>
              </a:defRPr>
            </a:lvl9pPr>
          </a:lstStyle>
          <a:p>
            <a:pPr algn="ctr">
              <a:lnSpc>
                <a:spcPts val="1038"/>
              </a:lnSpc>
              <a:spcBef>
                <a:spcPct val="50000"/>
              </a:spcBef>
            </a:pPr>
            <a:r>
              <a:rPr lang="fr-FR" altLang="fr-FR" sz="692" b="1" i="1">
                <a:solidFill>
                  <a:schemeClr val="bg1"/>
                </a:solidFill>
                <a:latin typeface="Arial Narrow" panose="020B0606020202030204" pitchFamily="34" charset="0"/>
              </a:rPr>
              <a:t>Un atelier de</a:t>
            </a:r>
          </a:p>
          <a:p>
            <a:pPr algn="ctr">
              <a:lnSpc>
                <a:spcPts val="1038"/>
              </a:lnSpc>
              <a:spcBef>
                <a:spcPct val="0"/>
              </a:spcBef>
            </a:pPr>
            <a:r>
              <a:rPr lang="fr-FR" altLang="fr-FR" sz="692" b="1" i="1">
                <a:solidFill>
                  <a:schemeClr val="bg1"/>
                </a:solidFill>
                <a:latin typeface="Arial Narrow" panose="020B0606020202030204" pitchFamily="34" charset="0"/>
              </a:rPr>
              <a:t> diagnostic automobile</a:t>
            </a:r>
            <a:endParaRPr lang="fr-FR" altLang="fr-FR" sz="692" b="1" i="1" baseline="30000">
              <a:solidFill>
                <a:schemeClr val="bg1"/>
              </a:solidFill>
              <a:latin typeface="Arial Narrow" panose="020B0606020202030204" pitchFamily="34" charset="0"/>
            </a:endParaRPr>
          </a:p>
        </p:txBody>
      </p:sp>
      <p:sp>
        <p:nvSpPr>
          <p:cNvPr id="13331" name="Rectangle 35"/>
          <p:cNvSpPr>
            <a:spLocks noChangeArrowheads="1"/>
          </p:cNvSpPr>
          <p:nvPr/>
        </p:nvSpPr>
        <p:spPr bwMode="auto">
          <a:xfrm>
            <a:off x="4225437" y="2336556"/>
            <a:ext cx="4286250" cy="41763"/>
          </a:xfrm>
          <a:prstGeom prst="rect">
            <a:avLst/>
          </a:prstGeom>
          <a:solidFill>
            <a:srgbClr val="99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defTabSz="995363">
              <a:spcBef>
                <a:spcPct val="20000"/>
              </a:spcBef>
              <a:defRPr sz="1400">
                <a:solidFill>
                  <a:srgbClr val="00279F"/>
                </a:solidFill>
                <a:latin typeface="Times New Roman" panose="02020603050405020304" pitchFamily="18" charset="0"/>
              </a:defRPr>
            </a:lvl1pPr>
            <a:lvl2pPr marL="742950" indent="-285750" defTabSz="995363">
              <a:spcBef>
                <a:spcPct val="20000"/>
              </a:spcBef>
              <a:buSzPct val="100000"/>
              <a:buFont typeface="Wingdings" panose="05000000000000000000" pitchFamily="2" charset="2"/>
              <a:buChar char=""/>
              <a:defRPr sz="1400">
                <a:solidFill>
                  <a:srgbClr val="00279F"/>
                </a:solidFill>
                <a:latin typeface="Times New Roman" panose="02020603050405020304" pitchFamily="18" charset="0"/>
              </a:defRPr>
            </a:lvl2pPr>
            <a:lvl3pPr marL="1143000" indent="-228600" defTabSz="995363">
              <a:spcBef>
                <a:spcPct val="20000"/>
              </a:spcBef>
              <a:buSzPct val="100000"/>
              <a:buFont typeface="Wingdings" panose="05000000000000000000" pitchFamily="2" charset="2"/>
              <a:buChar char=""/>
              <a:defRPr sz="1400">
                <a:solidFill>
                  <a:srgbClr val="00279F"/>
                </a:solidFill>
                <a:latin typeface="Times New Roman" panose="02020603050405020304" pitchFamily="18" charset="0"/>
              </a:defRPr>
            </a:lvl3pPr>
            <a:lvl4pPr marL="1600200" indent="-228600" defTabSz="995363">
              <a:spcBef>
                <a:spcPct val="20000"/>
              </a:spcBef>
              <a:buSzPct val="100000"/>
              <a:buFont typeface="Wingdings" panose="05000000000000000000" pitchFamily="2" charset="2"/>
              <a:buChar char=""/>
              <a:defRPr sz="1400">
                <a:solidFill>
                  <a:srgbClr val="00279F"/>
                </a:solidFill>
                <a:latin typeface="Times New Roman" panose="02020603050405020304" pitchFamily="18" charset="0"/>
              </a:defRPr>
            </a:lvl4pPr>
            <a:lvl5pPr marL="2057400" indent="-228600" defTabSz="995363">
              <a:spcBef>
                <a:spcPct val="20000"/>
              </a:spcBef>
              <a:buSzPct val="100000"/>
              <a:buFont typeface="Wingdings" panose="05000000000000000000" pitchFamily="2" charset="2"/>
              <a:buChar char=""/>
              <a:defRPr sz="1400">
                <a:solidFill>
                  <a:srgbClr val="00279F"/>
                </a:solidFill>
                <a:latin typeface="Times New Roman" panose="02020603050405020304" pitchFamily="18" charset="0"/>
              </a:defRPr>
            </a:lvl5pPr>
            <a:lvl6pPr marL="2514600" indent="-228600" defTabSz="995363" eaLnBrk="0" fontAlgn="base" hangingPunct="0">
              <a:spcBef>
                <a:spcPct val="20000"/>
              </a:spcBef>
              <a:spcAft>
                <a:spcPct val="0"/>
              </a:spcAft>
              <a:buSzPct val="100000"/>
              <a:buFont typeface="Wingdings" panose="05000000000000000000" pitchFamily="2" charset="2"/>
              <a:buChar char=""/>
              <a:defRPr sz="1400">
                <a:solidFill>
                  <a:srgbClr val="00279F"/>
                </a:solidFill>
                <a:latin typeface="Times New Roman" panose="02020603050405020304" pitchFamily="18" charset="0"/>
              </a:defRPr>
            </a:lvl6pPr>
            <a:lvl7pPr marL="2971800" indent="-228600" defTabSz="995363" eaLnBrk="0" fontAlgn="base" hangingPunct="0">
              <a:spcBef>
                <a:spcPct val="20000"/>
              </a:spcBef>
              <a:spcAft>
                <a:spcPct val="0"/>
              </a:spcAft>
              <a:buSzPct val="100000"/>
              <a:buFont typeface="Wingdings" panose="05000000000000000000" pitchFamily="2" charset="2"/>
              <a:buChar char=""/>
              <a:defRPr sz="1400">
                <a:solidFill>
                  <a:srgbClr val="00279F"/>
                </a:solidFill>
                <a:latin typeface="Times New Roman" panose="02020603050405020304" pitchFamily="18" charset="0"/>
              </a:defRPr>
            </a:lvl7pPr>
            <a:lvl8pPr marL="3429000" indent="-228600" defTabSz="995363" eaLnBrk="0" fontAlgn="base" hangingPunct="0">
              <a:spcBef>
                <a:spcPct val="20000"/>
              </a:spcBef>
              <a:spcAft>
                <a:spcPct val="0"/>
              </a:spcAft>
              <a:buSzPct val="100000"/>
              <a:buFont typeface="Wingdings" panose="05000000000000000000" pitchFamily="2" charset="2"/>
              <a:buChar char=""/>
              <a:defRPr sz="1400">
                <a:solidFill>
                  <a:srgbClr val="00279F"/>
                </a:solidFill>
                <a:latin typeface="Times New Roman" panose="02020603050405020304" pitchFamily="18" charset="0"/>
              </a:defRPr>
            </a:lvl8pPr>
            <a:lvl9pPr marL="3886200" indent="-228600" defTabSz="995363" eaLnBrk="0" fontAlgn="base" hangingPunct="0">
              <a:spcBef>
                <a:spcPct val="20000"/>
              </a:spcBef>
              <a:spcAft>
                <a:spcPct val="0"/>
              </a:spcAft>
              <a:buSzPct val="100000"/>
              <a:buFont typeface="Wingdings" panose="05000000000000000000" pitchFamily="2" charset="2"/>
              <a:buChar char=""/>
              <a:defRPr sz="1400">
                <a:solidFill>
                  <a:srgbClr val="00279F"/>
                </a:solidFill>
                <a:latin typeface="Times New Roman" panose="02020603050405020304" pitchFamily="18" charset="0"/>
              </a:defRPr>
            </a:lvl9pPr>
          </a:lstStyle>
          <a:p>
            <a:pPr>
              <a:spcBef>
                <a:spcPct val="50000"/>
              </a:spcBef>
            </a:pPr>
            <a:endParaRPr lang="fr-FR" altLang="fr-FR" sz="831">
              <a:latin typeface="Calibri" panose="020F0502020204030204" pitchFamily="34" charset="0"/>
            </a:endParaRPr>
          </a:p>
        </p:txBody>
      </p:sp>
      <p:sp>
        <p:nvSpPr>
          <p:cNvPr id="13332" name="Rectangle 65"/>
          <p:cNvSpPr>
            <a:spLocks noChangeArrowheads="1"/>
          </p:cNvSpPr>
          <p:nvPr/>
        </p:nvSpPr>
        <p:spPr bwMode="auto">
          <a:xfrm>
            <a:off x="4533168" y="4566505"/>
            <a:ext cx="1414463" cy="66941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1400">
                <a:solidFill>
                  <a:srgbClr val="00279F"/>
                </a:solidFill>
                <a:latin typeface="Times New Roman" panose="02020603050405020304" pitchFamily="18" charset="0"/>
              </a:defRPr>
            </a:lvl1pPr>
            <a:lvl2pPr marL="742950" indent="-285750">
              <a:spcBef>
                <a:spcPct val="20000"/>
              </a:spcBef>
              <a:buSzPct val="100000"/>
              <a:buFont typeface="Wingdings" panose="05000000000000000000" pitchFamily="2" charset="2"/>
              <a:buChar char=""/>
              <a:defRPr sz="1400">
                <a:solidFill>
                  <a:srgbClr val="00279F"/>
                </a:solidFill>
                <a:latin typeface="Times New Roman" panose="02020603050405020304" pitchFamily="18" charset="0"/>
              </a:defRPr>
            </a:lvl2pPr>
            <a:lvl3pPr marL="1143000" indent="-228600">
              <a:spcBef>
                <a:spcPct val="20000"/>
              </a:spcBef>
              <a:buSzPct val="100000"/>
              <a:buFont typeface="Wingdings" panose="05000000000000000000" pitchFamily="2" charset="2"/>
              <a:buChar char=""/>
              <a:defRPr sz="1400">
                <a:solidFill>
                  <a:srgbClr val="00279F"/>
                </a:solidFill>
                <a:latin typeface="Times New Roman" panose="02020603050405020304" pitchFamily="18" charset="0"/>
              </a:defRPr>
            </a:lvl3pPr>
            <a:lvl4pPr marL="1600200" indent="-228600">
              <a:spcBef>
                <a:spcPct val="20000"/>
              </a:spcBef>
              <a:buSzPct val="100000"/>
              <a:buFont typeface="Wingdings" panose="05000000000000000000" pitchFamily="2" charset="2"/>
              <a:buChar char=""/>
              <a:defRPr sz="1400">
                <a:solidFill>
                  <a:srgbClr val="00279F"/>
                </a:solidFill>
                <a:latin typeface="Times New Roman" panose="02020603050405020304" pitchFamily="18" charset="0"/>
              </a:defRPr>
            </a:lvl4pPr>
            <a:lvl5pPr marL="2057400" indent="-228600">
              <a:spcBef>
                <a:spcPct val="20000"/>
              </a:spcBef>
              <a:buSzPct val="100000"/>
              <a:buFont typeface="Wingdings" panose="05000000000000000000" pitchFamily="2" charset="2"/>
              <a:buChar char=""/>
              <a:defRPr sz="1400">
                <a:solidFill>
                  <a:srgbClr val="00279F"/>
                </a:solidFill>
                <a:latin typeface="Times New Roman" panose="02020603050405020304" pitchFamily="18" charset="0"/>
              </a:defRPr>
            </a:lvl5pPr>
            <a:lvl6pPr marL="2514600" indent="-228600" eaLnBrk="0" fontAlgn="base" hangingPunct="0">
              <a:spcBef>
                <a:spcPct val="20000"/>
              </a:spcBef>
              <a:spcAft>
                <a:spcPct val="0"/>
              </a:spcAft>
              <a:buSzPct val="100000"/>
              <a:buFont typeface="Wingdings" panose="05000000000000000000" pitchFamily="2" charset="2"/>
              <a:buChar char=""/>
              <a:defRPr sz="1400">
                <a:solidFill>
                  <a:srgbClr val="00279F"/>
                </a:solidFill>
                <a:latin typeface="Times New Roman" panose="02020603050405020304" pitchFamily="18" charset="0"/>
              </a:defRPr>
            </a:lvl6pPr>
            <a:lvl7pPr marL="2971800" indent="-228600" eaLnBrk="0" fontAlgn="base" hangingPunct="0">
              <a:spcBef>
                <a:spcPct val="20000"/>
              </a:spcBef>
              <a:spcAft>
                <a:spcPct val="0"/>
              </a:spcAft>
              <a:buSzPct val="100000"/>
              <a:buFont typeface="Wingdings" panose="05000000000000000000" pitchFamily="2" charset="2"/>
              <a:buChar char=""/>
              <a:defRPr sz="1400">
                <a:solidFill>
                  <a:srgbClr val="00279F"/>
                </a:solidFill>
                <a:latin typeface="Times New Roman" panose="02020603050405020304" pitchFamily="18" charset="0"/>
              </a:defRPr>
            </a:lvl7pPr>
            <a:lvl8pPr marL="3429000" indent="-228600" eaLnBrk="0" fontAlgn="base" hangingPunct="0">
              <a:spcBef>
                <a:spcPct val="20000"/>
              </a:spcBef>
              <a:spcAft>
                <a:spcPct val="0"/>
              </a:spcAft>
              <a:buSzPct val="100000"/>
              <a:buFont typeface="Wingdings" panose="05000000000000000000" pitchFamily="2" charset="2"/>
              <a:buChar char=""/>
              <a:defRPr sz="1400">
                <a:solidFill>
                  <a:srgbClr val="00279F"/>
                </a:solidFill>
                <a:latin typeface="Times New Roman" panose="02020603050405020304" pitchFamily="18" charset="0"/>
              </a:defRPr>
            </a:lvl8pPr>
            <a:lvl9pPr marL="3886200" indent="-228600" eaLnBrk="0" fontAlgn="base" hangingPunct="0">
              <a:spcBef>
                <a:spcPct val="20000"/>
              </a:spcBef>
              <a:spcAft>
                <a:spcPct val="0"/>
              </a:spcAft>
              <a:buSzPct val="100000"/>
              <a:buFont typeface="Wingdings" panose="05000000000000000000" pitchFamily="2" charset="2"/>
              <a:buChar char=""/>
              <a:defRPr sz="1400">
                <a:solidFill>
                  <a:srgbClr val="00279F"/>
                </a:solidFill>
                <a:latin typeface="Times New Roman" panose="02020603050405020304" pitchFamily="18" charset="0"/>
              </a:defRPr>
            </a:lvl9pPr>
          </a:lstStyle>
          <a:p>
            <a:pPr algn="ctr">
              <a:lnSpc>
                <a:spcPts val="1523"/>
              </a:lnSpc>
              <a:spcBef>
                <a:spcPct val="50000"/>
              </a:spcBef>
            </a:pPr>
            <a:r>
              <a:rPr lang="fr-FR" altLang="fr-FR" sz="1108" b="1" i="1">
                <a:solidFill>
                  <a:srgbClr val="006600"/>
                </a:solidFill>
                <a:latin typeface="Arial Narrow" panose="020B0606020202030204" pitchFamily="34" charset="0"/>
              </a:rPr>
              <a:t>Un site pédagogique unique de 4,5 hectares</a:t>
            </a:r>
          </a:p>
        </p:txBody>
      </p:sp>
      <p:pic>
        <p:nvPicPr>
          <p:cNvPr id="13333" name="Picture 80" descr="Voiture CENTAURE basse R décoré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96100" y="1702411"/>
            <a:ext cx="682503" cy="451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13334" name="ZoneTexte 38"/>
          <p:cNvSpPr txBox="1">
            <a:spLocks noChangeArrowheads="1"/>
          </p:cNvSpPr>
          <p:nvPr/>
        </p:nvSpPr>
        <p:spPr bwMode="auto">
          <a:xfrm>
            <a:off x="6833455" y="1262796"/>
            <a:ext cx="822081"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1400">
                <a:solidFill>
                  <a:srgbClr val="00279F"/>
                </a:solidFill>
                <a:latin typeface="Times New Roman" panose="02020603050405020304" pitchFamily="18" charset="0"/>
              </a:defRPr>
            </a:lvl1pPr>
            <a:lvl2pPr marL="742950" indent="-285750">
              <a:spcBef>
                <a:spcPct val="20000"/>
              </a:spcBef>
              <a:buSzPct val="100000"/>
              <a:buFont typeface="Wingdings" panose="05000000000000000000" pitchFamily="2" charset="2"/>
              <a:buChar char=""/>
              <a:defRPr sz="1400">
                <a:solidFill>
                  <a:srgbClr val="00279F"/>
                </a:solidFill>
                <a:latin typeface="Times New Roman" panose="02020603050405020304" pitchFamily="18" charset="0"/>
              </a:defRPr>
            </a:lvl2pPr>
            <a:lvl3pPr marL="1143000" indent="-228600">
              <a:spcBef>
                <a:spcPct val="20000"/>
              </a:spcBef>
              <a:buSzPct val="100000"/>
              <a:buFont typeface="Wingdings" panose="05000000000000000000" pitchFamily="2" charset="2"/>
              <a:buChar char=""/>
              <a:defRPr sz="1400">
                <a:solidFill>
                  <a:srgbClr val="00279F"/>
                </a:solidFill>
                <a:latin typeface="Times New Roman" panose="02020603050405020304" pitchFamily="18" charset="0"/>
              </a:defRPr>
            </a:lvl3pPr>
            <a:lvl4pPr marL="1600200" indent="-228600">
              <a:spcBef>
                <a:spcPct val="20000"/>
              </a:spcBef>
              <a:buSzPct val="100000"/>
              <a:buFont typeface="Wingdings" panose="05000000000000000000" pitchFamily="2" charset="2"/>
              <a:buChar char=""/>
              <a:defRPr sz="1400">
                <a:solidFill>
                  <a:srgbClr val="00279F"/>
                </a:solidFill>
                <a:latin typeface="Times New Roman" panose="02020603050405020304" pitchFamily="18" charset="0"/>
              </a:defRPr>
            </a:lvl4pPr>
            <a:lvl5pPr marL="2057400" indent="-228600">
              <a:spcBef>
                <a:spcPct val="20000"/>
              </a:spcBef>
              <a:buSzPct val="100000"/>
              <a:buFont typeface="Wingdings" panose="05000000000000000000" pitchFamily="2" charset="2"/>
              <a:buChar char=""/>
              <a:defRPr sz="1400">
                <a:solidFill>
                  <a:srgbClr val="00279F"/>
                </a:solidFill>
                <a:latin typeface="Times New Roman" panose="02020603050405020304" pitchFamily="18" charset="0"/>
              </a:defRPr>
            </a:lvl5pPr>
            <a:lvl6pPr marL="2514600" indent="-228600" eaLnBrk="0" fontAlgn="base" hangingPunct="0">
              <a:spcBef>
                <a:spcPct val="20000"/>
              </a:spcBef>
              <a:spcAft>
                <a:spcPct val="0"/>
              </a:spcAft>
              <a:buSzPct val="100000"/>
              <a:buFont typeface="Wingdings" panose="05000000000000000000" pitchFamily="2" charset="2"/>
              <a:buChar char=""/>
              <a:defRPr sz="1400">
                <a:solidFill>
                  <a:srgbClr val="00279F"/>
                </a:solidFill>
                <a:latin typeface="Times New Roman" panose="02020603050405020304" pitchFamily="18" charset="0"/>
              </a:defRPr>
            </a:lvl6pPr>
            <a:lvl7pPr marL="2971800" indent="-228600" eaLnBrk="0" fontAlgn="base" hangingPunct="0">
              <a:spcBef>
                <a:spcPct val="20000"/>
              </a:spcBef>
              <a:spcAft>
                <a:spcPct val="0"/>
              </a:spcAft>
              <a:buSzPct val="100000"/>
              <a:buFont typeface="Wingdings" panose="05000000000000000000" pitchFamily="2" charset="2"/>
              <a:buChar char=""/>
              <a:defRPr sz="1400">
                <a:solidFill>
                  <a:srgbClr val="00279F"/>
                </a:solidFill>
                <a:latin typeface="Times New Roman" panose="02020603050405020304" pitchFamily="18" charset="0"/>
              </a:defRPr>
            </a:lvl7pPr>
            <a:lvl8pPr marL="3429000" indent="-228600" eaLnBrk="0" fontAlgn="base" hangingPunct="0">
              <a:spcBef>
                <a:spcPct val="20000"/>
              </a:spcBef>
              <a:spcAft>
                <a:spcPct val="0"/>
              </a:spcAft>
              <a:buSzPct val="100000"/>
              <a:buFont typeface="Wingdings" panose="05000000000000000000" pitchFamily="2" charset="2"/>
              <a:buChar char=""/>
              <a:defRPr sz="1400">
                <a:solidFill>
                  <a:srgbClr val="00279F"/>
                </a:solidFill>
                <a:latin typeface="Times New Roman" panose="02020603050405020304" pitchFamily="18" charset="0"/>
              </a:defRPr>
            </a:lvl8pPr>
            <a:lvl9pPr marL="3886200" indent="-228600" eaLnBrk="0" fontAlgn="base" hangingPunct="0">
              <a:spcBef>
                <a:spcPct val="20000"/>
              </a:spcBef>
              <a:spcAft>
                <a:spcPct val="0"/>
              </a:spcAft>
              <a:buSzPct val="100000"/>
              <a:buFont typeface="Wingdings" panose="05000000000000000000" pitchFamily="2" charset="2"/>
              <a:buChar char=""/>
              <a:defRPr sz="1400">
                <a:solidFill>
                  <a:srgbClr val="00279F"/>
                </a:solidFill>
                <a:latin typeface="Times New Roman" panose="02020603050405020304" pitchFamily="18" charset="0"/>
              </a:defRPr>
            </a:lvl9pPr>
          </a:lstStyle>
          <a:p>
            <a:pPr algn="ctr">
              <a:lnSpc>
                <a:spcPts val="1038"/>
              </a:lnSpc>
              <a:spcBef>
                <a:spcPct val="0"/>
              </a:spcBef>
            </a:pPr>
            <a:r>
              <a:rPr lang="fr-FR" altLang="fr-FR" sz="692" b="1" i="1">
                <a:solidFill>
                  <a:schemeClr val="bg1"/>
                </a:solidFill>
                <a:latin typeface="Arial Narrow" panose="020B0606020202030204" pitchFamily="34" charset="0"/>
              </a:rPr>
              <a:t>Des obstacles aquatiques </a:t>
            </a:r>
          </a:p>
          <a:p>
            <a:pPr algn="ctr">
              <a:lnSpc>
                <a:spcPts val="1038"/>
              </a:lnSpc>
              <a:spcBef>
                <a:spcPct val="0"/>
              </a:spcBef>
            </a:pPr>
            <a:r>
              <a:rPr lang="fr-FR" altLang="fr-FR" sz="692" b="1" i="1">
                <a:solidFill>
                  <a:schemeClr val="bg1"/>
                </a:solidFill>
                <a:latin typeface="Arial Narrow" panose="020B0606020202030204" pitchFamily="34" charset="0"/>
              </a:rPr>
              <a:t>pilotés</a:t>
            </a:r>
            <a:endParaRPr lang="fr-FR" altLang="fr-FR" sz="692" b="1" i="1" baseline="30000">
              <a:solidFill>
                <a:schemeClr val="bg1"/>
              </a:solidFill>
              <a:latin typeface="Arial Narrow" panose="020B0606020202030204" pitchFamily="34" charset="0"/>
            </a:endParaRPr>
          </a:p>
        </p:txBody>
      </p:sp>
      <p:pic>
        <p:nvPicPr>
          <p:cNvPr id="13335" name="Picture 57" descr="Plaque Tournant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375281" y="5352318"/>
            <a:ext cx="880330" cy="451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13336" name="ZoneTexte 41"/>
          <p:cNvSpPr txBox="1">
            <a:spLocks noChangeArrowheads="1"/>
          </p:cNvSpPr>
          <p:nvPr/>
        </p:nvSpPr>
        <p:spPr bwMode="auto">
          <a:xfrm>
            <a:off x="7234604" y="5788636"/>
            <a:ext cx="1230923"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1400">
                <a:solidFill>
                  <a:srgbClr val="00279F"/>
                </a:solidFill>
                <a:latin typeface="Times New Roman" panose="02020603050405020304" pitchFamily="18" charset="0"/>
              </a:defRPr>
            </a:lvl1pPr>
            <a:lvl2pPr marL="742950" indent="-285750">
              <a:spcBef>
                <a:spcPct val="20000"/>
              </a:spcBef>
              <a:buSzPct val="100000"/>
              <a:buFont typeface="Wingdings" panose="05000000000000000000" pitchFamily="2" charset="2"/>
              <a:buChar char=""/>
              <a:defRPr sz="1400">
                <a:solidFill>
                  <a:srgbClr val="00279F"/>
                </a:solidFill>
                <a:latin typeface="Times New Roman" panose="02020603050405020304" pitchFamily="18" charset="0"/>
              </a:defRPr>
            </a:lvl2pPr>
            <a:lvl3pPr marL="1143000" indent="-228600">
              <a:spcBef>
                <a:spcPct val="20000"/>
              </a:spcBef>
              <a:buSzPct val="100000"/>
              <a:buFont typeface="Wingdings" panose="05000000000000000000" pitchFamily="2" charset="2"/>
              <a:buChar char=""/>
              <a:defRPr sz="1400">
                <a:solidFill>
                  <a:srgbClr val="00279F"/>
                </a:solidFill>
                <a:latin typeface="Times New Roman" panose="02020603050405020304" pitchFamily="18" charset="0"/>
              </a:defRPr>
            </a:lvl3pPr>
            <a:lvl4pPr marL="1600200" indent="-228600">
              <a:spcBef>
                <a:spcPct val="20000"/>
              </a:spcBef>
              <a:buSzPct val="100000"/>
              <a:buFont typeface="Wingdings" panose="05000000000000000000" pitchFamily="2" charset="2"/>
              <a:buChar char=""/>
              <a:defRPr sz="1400">
                <a:solidFill>
                  <a:srgbClr val="00279F"/>
                </a:solidFill>
                <a:latin typeface="Times New Roman" panose="02020603050405020304" pitchFamily="18" charset="0"/>
              </a:defRPr>
            </a:lvl4pPr>
            <a:lvl5pPr marL="2057400" indent="-228600">
              <a:spcBef>
                <a:spcPct val="20000"/>
              </a:spcBef>
              <a:buSzPct val="100000"/>
              <a:buFont typeface="Wingdings" panose="05000000000000000000" pitchFamily="2" charset="2"/>
              <a:buChar char=""/>
              <a:defRPr sz="1400">
                <a:solidFill>
                  <a:srgbClr val="00279F"/>
                </a:solidFill>
                <a:latin typeface="Times New Roman" panose="02020603050405020304" pitchFamily="18" charset="0"/>
              </a:defRPr>
            </a:lvl5pPr>
            <a:lvl6pPr marL="2514600" indent="-228600" eaLnBrk="0" fontAlgn="base" hangingPunct="0">
              <a:spcBef>
                <a:spcPct val="20000"/>
              </a:spcBef>
              <a:spcAft>
                <a:spcPct val="0"/>
              </a:spcAft>
              <a:buSzPct val="100000"/>
              <a:buFont typeface="Wingdings" panose="05000000000000000000" pitchFamily="2" charset="2"/>
              <a:buChar char=""/>
              <a:defRPr sz="1400">
                <a:solidFill>
                  <a:srgbClr val="00279F"/>
                </a:solidFill>
                <a:latin typeface="Times New Roman" panose="02020603050405020304" pitchFamily="18" charset="0"/>
              </a:defRPr>
            </a:lvl6pPr>
            <a:lvl7pPr marL="2971800" indent="-228600" eaLnBrk="0" fontAlgn="base" hangingPunct="0">
              <a:spcBef>
                <a:spcPct val="20000"/>
              </a:spcBef>
              <a:spcAft>
                <a:spcPct val="0"/>
              </a:spcAft>
              <a:buSzPct val="100000"/>
              <a:buFont typeface="Wingdings" panose="05000000000000000000" pitchFamily="2" charset="2"/>
              <a:buChar char=""/>
              <a:defRPr sz="1400">
                <a:solidFill>
                  <a:srgbClr val="00279F"/>
                </a:solidFill>
                <a:latin typeface="Times New Roman" panose="02020603050405020304" pitchFamily="18" charset="0"/>
              </a:defRPr>
            </a:lvl7pPr>
            <a:lvl8pPr marL="3429000" indent="-228600" eaLnBrk="0" fontAlgn="base" hangingPunct="0">
              <a:spcBef>
                <a:spcPct val="20000"/>
              </a:spcBef>
              <a:spcAft>
                <a:spcPct val="0"/>
              </a:spcAft>
              <a:buSzPct val="100000"/>
              <a:buFont typeface="Wingdings" panose="05000000000000000000" pitchFamily="2" charset="2"/>
              <a:buChar char=""/>
              <a:defRPr sz="1400">
                <a:solidFill>
                  <a:srgbClr val="00279F"/>
                </a:solidFill>
                <a:latin typeface="Times New Roman" panose="02020603050405020304" pitchFamily="18" charset="0"/>
              </a:defRPr>
            </a:lvl8pPr>
            <a:lvl9pPr marL="3886200" indent="-228600" eaLnBrk="0" fontAlgn="base" hangingPunct="0">
              <a:spcBef>
                <a:spcPct val="20000"/>
              </a:spcBef>
              <a:spcAft>
                <a:spcPct val="0"/>
              </a:spcAft>
              <a:buSzPct val="100000"/>
              <a:buFont typeface="Wingdings" panose="05000000000000000000" pitchFamily="2" charset="2"/>
              <a:buChar char=""/>
              <a:defRPr sz="1400">
                <a:solidFill>
                  <a:srgbClr val="00279F"/>
                </a:solidFill>
                <a:latin typeface="Times New Roman" panose="02020603050405020304" pitchFamily="18" charset="0"/>
              </a:defRPr>
            </a:lvl9pPr>
          </a:lstStyle>
          <a:p>
            <a:pPr algn="ctr">
              <a:lnSpc>
                <a:spcPts val="1038"/>
              </a:lnSpc>
              <a:spcBef>
                <a:spcPct val="0"/>
              </a:spcBef>
            </a:pPr>
            <a:r>
              <a:rPr lang="fr-FR" altLang="fr-FR" sz="692" b="1" i="1">
                <a:solidFill>
                  <a:schemeClr val="bg1"/>
                </a:solidFill>
                <a:latin typeface="Arial Narrow" panose="020B0606020202030204" pitchFamily="34" charset="0"/>
              </a:rPr>
              <a:t>Plaque tournante </a:t>
            </a:r>
          </a:p>
          <a:p>
            <a:pPr algn="ctr">
              <a:lnSpc>
                <a:spcPts val="1038"/>
              </a:lnSpc>
              <a:spcBef>
                <a:spcPct val="0"/>
              </a:spcBef>
            </a:pPr>
            <a:r>
              <a:rPr lang="fr-FR" altLang="fr-FR" sz="692" b="1" i="1">
                <a:solidFill>
                  <a:schemeClr val="bg1"/>
                </a:solidFill>
                <a:latin typeface="Arial Narrow" panose="020B0606020202030204" pitchFamily="34" charset="0"/>
              </a:rPr>
              <a:t>de déséquilibre </a:t>
            </a:r>
          </a:p>
          <a:p>
            <a:pPr algn="ctr">
              <a:lnSpc>
                <a:spcPts val="1038"/>
              </a:lnSpc>
              <a:spcBef>
                <a:spcPct val="0"/>
              </a:spcBef>
            </a:pPr>
            <a:r>
              <a:rPr lang="fr-FR" altLang="fr-FR" sz="692" b="1" i="1">
                <a:solidFill>
                  <a:schemeClr val="bg1"/>
                </a:solidFill>
                <a:latin typeface="Arial Narrow" panose="020B0606020202030204" pitchFamily="34" charset="0"/>
              </a:rPr>
              <a:t>en ligne droite</a:t>
            </a:r>
            <a:endParaRPr lang="fr-FR" altLang="fr-FR" sz="692" b="1" i="1" baseline="30000">
              <a:solidFill>
                <a:schemeClr val="bg1"/>
              </a:solidFill>
              <a:latin typeface="Arial Narrow" panose="020B0606020202030204" pitchFamily="34" charset="0"/>
            </a:endParaRPr>
          </a:p>
        </p:txBody>
      </p:sp>
      <p:pic>
        <p:nvPicPr>
          <p:cNvPr id="13337" name="Image 42" descr="IMG_4036 carré.jpg"/>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445244" y="1705708"/>
            <a:ext cx="637442" cy="452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8" name="ZoneTexte 40"/>
          <p:cNvSpPr txBox="1">
            <a:spLocks noChangeArrowheads="1"/>
          </p:cNvSpPr>
          <p:nvPr/>
        </p:nvSpPr>
        <p:spPr bwMode="auto">
          <a:xfrm>
            <a:off x="6857634" y="5788636"/>
            <a:ext cx="544024" cy="34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1400">
                <a:solidFill>
                  <a:srgbClr val="00279F"/>
                </a:solidFill>
                <a:latin typeface="Times New Roman" panose="02020603050405020304" pitchFamily="18" charset="0"/>
              </a:defRPr>
            </a:lvl1pPr>
            <a:lvl2pPr marL="742950" indent="-285750">
              <a:spcBef>
                <a:spcPct val="20000"/>
              </a:spcBef>
              <a:buSzPct val="100000"/>
              <a:buFont typeface="Wingdings" panose="05000000000000000000" pitchFamily="2" charset="2"/>
              <a:buChar char=""/>
              <a:defRPr sz="1400">
                <a:solidFill>
                  <a:srgbClr val="00279F"/>
                </a:solidFill>
                <a:latin typeface="Times New Roman" panose="02020603050405020304" pitchFamily="18" charset="0"/>
              </a:defRPr>
            </a:lvl2pPr>
            <a:lvl3pPr marL="1143000" indent="-228600">
              <a:spcBef>
                <a:spcPct val="20000"/>
              </a:spcBef>
              <a:buSzPct val="100000"/>
              <a:buFont typeface="Wingdings" panose="05000000000000000000" pitchFamily="2" charset="2"/>
              <a:buChar char=""/>
              <a:defRPr sz="1400">
                <a:solidFill>
                  <a:srgbClr val="00279F"/>
                </a:solidFill>
                <a:latin typeface="Times New Roman" panose="02020603050405020304" pitchFamily="18" charset="0"/>
              </a:defRPr>
            </a:lvl3pPr>
            <a:lvl4pPr marL="1600200" indent="-228600">
              <a:spcBef>
                <a:spcPct val="20000"/>
              </a:spcBef>
              <a:buSzPct val="100000"/>
              <a:buFont typeface="Wingdings" panose="05000000000000000000" pitchFamily="2" charset="2"/>
              <a:buChar char=""/>
              <a:defRPr sz="1400">
                <a:solidFill>
                  <a:srgbClr val="00279F"/>
                </a:solidFill>
                <a:latin typeface="Times New Roman" panose="02020603050405020304" pitchFamily="18" charset="0"/>
              </a:defRPr>
            </a:lvl4pPr>
            <a:lvl5pPr marL="2057400" indent="-228600">
              <a:spcBef>
                <a:spcPct val="20000"/>
              </a:spcBef>
              <a:buSzPct val="100000"/>
              <a:buFont typeface="Wingdings" panose="05000000000000000000" pitchFamily="2" charset="2"/>
              <a:buChar char=""/>
              <a:defRPr sz="1400">
                <a:solidFill>
                  <a:srgbClr val="00279F"/>
                </a:solidFill>
                <a:latin typeface="Times New Roman" panose="02020603050405020304" pitchFamily="18" charset="0"/>
              </a:defRPr>
            </a:lvl5pPr>
            <a:lvl6pPr marL="2514600" indent="-228600" eaLnBrk="0" fontAlgn="base" hangingPunct="0">
              <a:spcBef>
                <a:spcPct val="20000"/>
              </a:spcBef>
              <a:spcAft>
                <a:spcPct val="0"/>
              </a:spcAft>
              <a:buSzPct val="100000"/>
              <a:buFont typeface="Wingdings" panose="05000000000000000000" pitchFamily="2" charset="2"/>
              <a:buChar char=""/>
              <a:defRPr sz="1400">
                <a:solidFill>
                  <a:srgbClr val="00279F"/>
                </a:solidFill>
                <a:latin typeface="Times New Roman" panose="02020603050405020304" pitchFamily="18" charset="0"/>
              </a:defRPr>
            </a:lvl6pPr>
            <a:lvl7pPr marL="2971800" indent="-228600" eaLnBrk="0" fontAlgn="base" hangingPunct="0">
              <a:spcBef>
                <a:spcPct val="20000"/>
              </a:spcBef>
              <a:spcAft>
                <a:spcPct val="0"/>
              </a:spcAft>
              <a:buSzPct val="100000"/>
              <a:buFont typeface="Wingdings" panose="05000000000000000000" pitchFamily="2" charset="2"/>
              <a:buChar char=""/>
              <a:defRPr sz="1400">
                <a:solidFill>
                  <a:srgbClr val="00279F"/>
                </a:solidFill>
                <a:latin typeface="Times New Roman" panose="02020603050405020304" pitchFamily="18" charset="0"/>
              </a:defRPr>
            </a:lvl7pPr>
            <a:lvl8pPr marL="3429000" indent="-228600" eaLnBrk="0" fontAlgn="base" hangingPunct="0">
              <a:spcBef>
                <a:spcPct val="20000"/>
              </a:spcBef>
              <a:spcAft>
                <a:spcPct val="0"/>
              </a:spcAft>
              <a:buSzPct val="100000"/>
              <a:buFont typeface="Wingdings" panose="05000000000000000000" pitchFamily="2" charset="2"/>
              <a:buChar char=""/>
              <a:defRPr sz="1400">
                <a:solidFill>
                  <a:srgbClr val="00279F"/>
                </a:solidFill>
                <a:latin typeface="Times New Roman" panose="02020603050405020304" pitchFamily="18" charset="0"/>
              </a:defRPr>
            </a:lvl8pPr>
            <a:lvl9pPr marL="3886200" indent="-228600" eaLnBrk="0" fontAlgn="base" hangingPunct="0">
              <a:spcBef>
                <a:spcPct val="20000"/>
              </a:spcBef>
              <a:spcAft>
                <a:spcPct val="0"/>
              </a:spcAft>
              <a:buSzPct val="100000"/>
              <a:buFont typeface="Wingdings" panose="05000000000000000000" pitchFamily="2" charset="2"/>
              <a:buChar char=""/>
              <a:defRPr sz="1400">
                <a:solidFill>
                  <a:srgbClr val="00279F"/>
                </a:solidFill>
                <a:latin typeface="Times New Roman" panose="02020603050405020304" pitchFamily="18" charset="0"/>
              </a:defRPr>
            </a:lvl9pPr>
          </a:lstStyle>
          <a:p>
            <a:pPr algn="ctr">
              <a:lnSpc>
                <a:spcPts val="1038"/>
              </a:lnSpc>
              <a:spcBef>
                <a:spcPct val="0"/>
              </a:spcBef>
            </a:pPr>
            <a:r>
              <a:rPr lang="fr-FR" altLang="fr-FR" sz="692" b="1" i="1">
                <a:solidFill>
                  <a:schemeClr val="bg1"/>
                </a:solidFill>
                <a:latin typeface="Arial Narrow" panose="020B0606020202030204" pitchFamily="34" charset="0"/>
              </a:rPr>
              <a:t>Afficheurs</a:t>
            </a:r>
          </a:p>
          <a:p>
            <a:pPr algn="ctr">
              <a:lnSpc>
                <a:spcPts val="1038"/>
              </a:lnSpc>
              <a:spcBef>
                <a:spcPct val="0"/>
              </a:spcBef>
            </a:pPr>
            <a:r>
              <a:rPr lang="fr-FR" altLang="fr-FR" sz="692" b="1" i="1">
                <a:solidFill>
                  <a:schemeClr val="bg1"/>
                </a:solidFill>
                <a:latin typeface="Arial Narrow" panose="020B0606020202030204" pitchFamily="34" charset="0"/>
              </a:rPr>
              <a:t>de vitesse</a:t>
            </a:r>
            <a:endParaRPr lang="fr-FR" altLang="fr-FR" sz="692" b="1" i="1" baseline="30000">
              <a:solidFill>
                <a:schemeClr val="bg1"/>
              </a:solidFill>
              <a:latin typeface="Arial Narrow" panose="020B0606020202030204" pitchFamily="34" charset="0"/>
            </a:endParaRPr>
          </a:p>
        </p:txBody>
      </p:sp>
      <p:sp>
        <p:nvSpPr>
          <p:cNvPr id="62" name="Rectangle 61"/>
          <p:cNvSpPr/>
          <p:nvPr/>
        </p:nvSpPr>
        <p:spPr>
          <a:xfrm>
            <a:off x="4221040" y="2194780"/>
            <a:ext cx="4436819" cy="1505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defRPr/>
            </a:pPr>
            <a:endParaRPr lang="fr-FR" sz="1246"/>
          </a:p>
        </p:txBody>
      </p:sp>
      <p:sp>
        <p:nvSpPr>
          <p:cNvPr id="63" name="Rectangle 62"/>
          <p:cNvSpPr/>
          <p:nvPr/>
        </p:nvSpPr>
        <p:spPr>
          <a:xfrm>
            <a:off x="4236427" y="5168778"/>
            <a:ext cx="4311528" cy="131885"/>
          </a:xfrm>
          <a:prstGeom prst="rect">
            <a:avLst/>
          </a:prstGeom>
          <a:solidFill>
            <a:schemeClr val="bg1"/>
          </a:solidFill>
          <a:ln>
            <a:solidFill>
              <a:srgbClr val="DBFFB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defRPr/>
            </a:pPr>
            <a:endParaRPr lang="fr-FR" sz="1246"/>
          </a:p>
        </p:txBody>
      </p:sp>
      <p:sp>
        <p:nvSpPr>
          <p:cNvPr id="13341" name="Rectangle 68"/>
          <p:cNvSpPr>
            <a:spLocks noChangeArrowheads="1"/>
          </p:cNvSpPr>
          <p:nvPr/>
        </p:nvSpPr>
        <p:spPr bwMode="auto">
          <a:xfrm>
            <a:off x="3722077" y="1262796"/>
            <a:ext cx="697890" cy="5307256"/>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defRPr sz="1400">
                <a:solidFill>
                  <a:srgbClr val="00279F"/>
                </a:solidFill>
                <a:latin typeface="Times New Roman" panose="02020603050405020304" pitchFamily="18" charset="0"/>
              </a:defRPr>
            </a:lvl1pPr>
            <a:lvl2pPr marL="742950" indent="-285750">
              <a:spcBef>
                <a:spcPct val="20000"/>
              </a:spcBef>
              <a:buSzPct val="100000"/>
              <a:buFont typeface="Wingdings" panose="05000000000000000000" pitchFamily="2" charset="2"/>
              <a:buChar char=""/>
              <a:defRPr sz="1400">
                <a:solidFill>
                  <a:srgbClr val="00279F"/>
                </a:solidFill>
                <a:latin typeface="Times New Roman" panose="02020603050405020304" pitchFamily="18" charset="0"/>
              </a:defRPr>
            </a:lvl2pPr>
            <a:lvl3pPr marL="1143000" indent="-228600">
              <a:spcBef>
                <a:spcPct val="20000"/>
              </a:spcBef>
              <a:buSzPct val="100000"/>
              <a:buFont typeface="Wingdings" panose="05000000000000000000" pitchFamily="2" charset="2"/>
              <a:buChar char=""/>
              <a:defRPr sz="1400">
                <a:solidFill>
                  <a:srgbClr val="00279F"/>
                </a:solidFill>
                <a:latin typeface="Times New Roman" panose="02020603050405020304" pitchFamily="18" charset="0"/>
              </a:defRPr>
            </a:lvl3pPr>
            <a:lvl4pPr marL="1600200" indent="-228600">
              <a:spcBef>
                <a:spcPct val="20000"/>
              </a:spcBef>
              <a:buSzPct val="100000"/>
              <a:buFont typeface="Wingdings" panose="05000000000000000000" pitchFamily="2" charset="2"/>
              <a:buChar char=""/>
              <a:defRPr sz="1400">
                <a:solidFill>
                  <a:srgbClr val="00279F"/>
                </a:solidFill>
                <a:latin typeface="Times New Roman" panose="02020603050405020304" pitchFamily="18" charset="0"/>
              </a:defRPr>
            </a:lvl4pPr>
            <a:lvl5pPr marL="2057400" indent="-228600">
              <a:spcBef>
                <a:spcPct val="20000"/>
              </a:spcBef>
              <a:buSzPct val="100000"/>
              <a:buFont typeface="Wingdings" panose="05000000000000000000" pitchFamily="2" charset="2"/>
              <a:buChar char=""/>
              <a:defRPr sz="1400">
                <a:solidFill>
                  <a:srgbClr val="00279F"/>
                </a:solidFill>
                <a:latin typeface="Times New Roman" panose="02020603050405020304" pitchFamily="18" charset="0"/>
              </a:defRPr>
            </a:lvl5pPr>
            <a:lvl6pPr marL="2514600" indent="-228600" eaLnBrk="0" fontAlgn="base" hangingPunct="0">
              <a:spcBef>
                <a:spcPct val="20000"/>
              </a:spcBef>
              <a:spcAft>
                <a:spcPct val="0"/>
              </a:spcAft>
              <a:buSzPct val="100000"/>
              <a:buFont typeface="Wingdings" panose="05000000000000000000" pitchFamily="2" charset="2"/>
              <a:buChar char=""/>
              <a:defRPr sz="1400">
                <a:solidFill>
                  <a:srgbClr val="00279F"/>
                </a:solidFill>
                <a:latin typeface="Times New Roman" panose="02020603050405020304" pitchFamily="18" charset="0"/>
              </a:defRPr>
            </a:lvl6pPr>
            <a:lvl7pPr marL="2971800" indent="-228600" eaLnBrk="0" fontAlgn="base" hangingPunct="0">
              <a:spcBef>
                <a:spcPct val="20000"/>
              </a:spcBef>
              <a:spcAft>
                <a:spcPct val="0"/>
              </a:spcAft>
              <a:buSzPct val="100000"/>
              <a:buFont typeface="Wingdings" panose="05000000000000000000" pitchFamily="2" charset="2"/>
              <a:buChar char=""/>
              <a:defRPr sz="1400">
                <a:solidFill>
                  <a:srgbClr val="00279F"/>
                </a:solidFill>
                <a:latin typeface="Times New Roman" panose="02020603050405020304" pitchFamily="18" charset="0"/>
              </a:defRPr>
            </a:lvl7pPr>
            <a:lvl8pPr marL="3429000" indent="-228600" eaLnBrk="0" fontAlgn="base" hangingPunct="0">
              <a:spcBef>
                <a:spcPct val="20000"/>
              </a:spcBef>
              <a:spcAft>
                <a:spcPct val="0"/>
              </a:spcAft>
              <a:buSzPct val="100000"/>
              <a:buFont typeface="Wingdings" panose="05000000000000000000" pitchFamily="2" charset="2"/>
              <a:buChar char=""/>
              <a:defRPr sz="1400">
                <a:solidFill>
                  <a:srgbClr val="00279F"/>
                </a:solidFill>
                <a:latin typeface="Times New Roman" panose="02020603050405020304" pitchFamily="18" charset="0"/>
              </a:defRPr>
            </a:lvl8pPr>
            <a:lvl9pPr marL="3886200" indent="-228600" eaLnBrk="0" fontAlgn="base" hangingPunct="0">
              <a:spcBef>
                <a:spcPct val="20000"/>
              </a:spcBef>
              <a:spcAft>
                <a:spcPct val="0"/>
              </a:spcAft>
              <a:buSzPct val="100000"/>
              <a:buFont typeface="Wingdings" panose="05000000000000000000" pitchFamily="2" charset="2"/>
              <a:buChar char=""/>
              <a:defRPr sz="1400">
                <a:solidFill>
                  <a:srgbClr val="00279F"/>
                </a:solidFill>
                <a:latin typeface="Times New Roman" panose="02020603050405020304" pitchFamily="18" charset="0"/>
              </a:defRPr>
            </a:lvl9pPr>
          </a:lstStyle>
          <a:p>
            <a:pPr>
              <a:spcBef>
                <a:spcPct val="50000"/>
              </a:spcBef>
            </a:pPr>
            <a:endParaRPr lang="fr-FR" altLang="fr-FR" sz="831"/>
          </a:p>
        </p:txBody>
      </p:sp>
      <p:sp>
        <p:nvSpPr>
          <p:cNvPr id="13342" name="Rectangle 70"/>
          <p:cNvSpPr>
            <a:spLocks noChangeArrowheads="1"/>
          </p:cNvSpPr>
          <p:nvPr/>
        </p:nvSpPr>
        <p:spPr bwMode="auto">
          <a:xfrm>
            <a:off x="8390792" y="1085850"/>
            <a:ext cx="197827" cy="5407269"/>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defRPr sz="1400">
                <a:solidFill>
                  <a:srgbClr val="00279F"/>
                </a:solidFill>
                <a:latin typeface="Times New Roman" panose="02020603050405020304" pitchFamily="18" charset="0"/>
              </a:defRPr>
            </a:lvl1pPr>
            <a:lvl2pPr marL="742950" indent="-285750">
              <a:spcBef>
                <a:spcPct val="20000"/>
              </a:spcBef>
              <a:buSzPct val="100000"/>
              <a:buFont typeface="Wingdings" panose="05000000000000000000" pitchFamily="2" charset="2"/>
              <a:buChar char=""/>
              <a:defRPr sz="1400">
                <a:solidFill>
                  <a:srgbClr val="00279F"/>
                </a:solidFill>
                <a:latin typeface="Times New Roman" panose="02020603050405020304" pitchFamily="18" charset="0"/>
              </a:defRPr>
            </a:lvl2pPr>
            <a:lvl3pPr marL="1143000" indent="-228600">
              <a:spcBef>
                <a:spcPct val="20000"/>
              </a:spcBef>
              <a:buSzPct val="100000"/>
              <a:buFont typeface="Wingdings" panose="05000000000000000000" pitchFamily="2" charset="2"/>
              <a:buChar char=""/>
              <a:defRPr sz="1400">
                <a:solidFill>
                  <a:srgbClr val="00279F"/>
                </a:solidFill>
                <a:latin typeface="Times New Roman" panose="02020603050405020304" pitchFamily="18" charset="0"/>
              </a:defRPr>
            </a:lvl3pPr>
            <a:lvl4pPr marL="1600200" indent="-228600">
              <a:spcBef>
                <a:spcPct val="20000"/>
              </a:spcBef>
              <a:buSzPct val="100000"/>
              <a:buFont typeface="Wingdings" panose="05000000000000000000" pitchFamily="2" charset="2"/>
              <a:buChar char=""/>
              <a:defRPr sz="1400">
                <a:solidFill>
                  <a:srgbClr val="00279F"/>
                </a:solidFill>
                <a:latin typeface="Times New Roman" panose="02020603050405020304" pitchFamily="18" charset="0"/>
              </a:defRPr>
            </a:lvl4pPr>
            <a:lvl5pPr marL="2057400" indent="-228600">
              <a:spcBef>
                <a:spcPct val="20000"/>
              </a:spcBef>
              <a:buSzPct val="100000"/>
              <a:buFont typeface="Wingdings" panose="05000000000000000000" pitchFamily="2" charset="2"/>
              <a:buChar char=""/>
              <a:defRPr sz="1400">
                <a:solidFill>
                  <a:srgbClr val="00279F"/>
                </a:solidFill>
                <a:latin typeface="Times New Roman" panose="02020603050405020304" pitchFamily="18" charset="0"/>
              </a:defRPr>
            </a:lvl5pPr>
            <a:lvl6pPr marL="2514600" indent="-228600" eaLnBrk="0" fontAlgn="base" hangingPunct="0">
              <a:spcBef>
                <a:spcPct val="20000"/>
              </a:spcBef>
              <a:spcAft>
                <a:spcPct val="0"/>
              </a:spcAft>
              <a:buSzPct val="100000"/>
              <a:buFont typeface="Wingdings" panose="05000000000000000000" pitchFamily="2" charset="2"/>
              <a:buChar char=""/>
              <a:defRPr sz="1400">
                <a:solidFill>
                  <a:srgbClr val="00279F"/>
                </a:solidFill>
                <a:latin typeface="Times New Roman" panose="02020603050405020304" pitchFamily="18" charset="0"/>
              </a:defRPr>
            </a:lvl6pPr>
            <a:lvl7pPr marL="2971800" indent="-228600" eaLnBrk="0" fontAlgn="base" hangingPunct="0">
              <a:spcBef>
                <a:spcPct val="20000"/>
              </a:spcBef>
              <a:spcAft>
                <a:spcPct val="0"/>
              </a:spcAft>
              <a:buSzPct val="100000"/>
              <a:buFont typeface="Wingdings" panose="05000000000000000000" pitchFamily="2" charset="2"/>
              <a:buChar char=""/>
              <a:defRPr sz="1400">
                <a:solidFill>
                  <a:srgbClr val="00279F"/>
                </a:solidFill>
                <a:latin typeface="Times New Roman" panose="02020603050405020304" pitchFamily="18" charset="0"/>
              </a:defRPr>
            </a:lvl7pPr>
            <a:lvl8pPr marL="3429000" indent="-228600" eaLnBrk="0" fontAlgn="base" hangingPunct="0">
              <a:spcBef>
                <a:spcPct val="20000"/>
              </a:spcBef>
              <a:spcAft>
                <a:spcPct val="0"/>
              </a:spcAft>
              <a:buSzPct val="100000"/>
              <a:buFont typeface="Wingdings" panose="05000000000000000000" pitchFamily="2" charset="2"/>
              <a:buChar char=""/>
              <a:defRPr sz="1400">
                <a:solidFill>
                  <a:srgbClr val="00279F"/>
                </a:solidFill>
                <a:latin typeface="Times New Roman" panose="02020603050405020304" pitchFamily="18" charset="0"/>
              </a:defRPr>
            </a:lvl8pPr>
            <a:lvl9pPr marL="3886200" indent="-228600" eaLnBrk="0" fontAlgn="base" hangingPunct="0">
              <a:spcBef>
                <a:spcPct val="20000"/>
              </a:spcBef>
              <a:spcAft>
                <a:spcPct val="0"/>
              </a:spcAft>
              <a:buSzPct val="100000"/>
              <a:buFont typeface="Wingdings" panose="05000000000000000000" pitchFamily="2" charset="2"/>
              <a:buChar char=""/>
              <a:defRPr sz="1400">
                <a:solidFill>
                  <a:srgbClr val="00279F"/>
                </a:solidFill>
                <a:latin typeface="Times New Roman" panose="02020603050405020304" pitchFamily="18" charset="0"/>
              </a:defRPr>
            </a:lvl9pPr>
          </a:lstStyle>
          <a:p>
            <a:pPr>
              <a:spcBef>
                <a:spcPct val="50000"/>
              </a:spcBef>
            </a:pPr>
            <a:endParaRPr lang="fr-FR" altLang="fr-FR" sz="831"/>
          </a:p>
        </p:txBody>
      </p:sp>
      <p:pic>
        <p:nvPicPr>
          <p:cNvPr id="13343" name="Picture 51" descr="C:\Yann\Supports Mkg Vente Centaure\PhotosCentaure\Site Gevrey3.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831132" y="1698015"/>
            <a:ext cx="996828" cy="453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4" name="Picture 52" descr="SALLE"/>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106866" y="1707906"/>
            <a:ext cx="683602" cy="451705"/>
          </a:xfrm>
          <a:prstGeom prst="rect">
            <a:avLst/>
          </a:prstGeom>
          <a:solidFill>
            <a:schemeClr val="bg1"/>
          </a:solidFill>
          <a:ln>
            <a:noFill/>
          </a:ln>
          <a:extLst>
            <a:ext uri="{91240B29-F687-4F45-9708-019B960494DF}">
              <a14:hiddenLine xmlns:a14="http://schemas.microsoft.com/office/drawing/2010/main" w="28575">
                <a:solidFill>
                  <a:srgbClr val="000000"/>
                </a:solidFill>
                <a:miter lim="800000"/>
                <a:headEnd/>
                <a:tailEnd/>
              </a14:hiddenLine>
            </a:ext>
          </a:extLst>
        </p:spPr>
      </p:pic>
      <p:sp>
        <p:nvSpPr>
          <p:cNvPr id="82" name="Rectangle 3"/>
          <p:cNvSpPr txBox="1">
            <a:spLocks noChangeArrowheads="1"/>
          </p:cNvSpPr>
          <p:nvPr/>
        </p:nvSpPr>
        <p:spPr>
          <a:xfrm>
            <a:off x="4303469" y="220908"/>
            <a:ext cx="4035669" cy="692394"/>
          </a:xfrm>
          <a:prstGeom prst="rect">
            <a:avLst/>
          </a:prstGeom>
          <a:solidFill>
            <a:schemeClr val="bg1">
              <a:lumMod val="95000"/>
            </a:schemeClr>
          </a:solidFill>
        </p:spPr>
        <p:txBody>
          <a:bodyPr/>
          <a:lstStyle>
            <a:lvl1pPr algn="l" rtl="0" eaLnBrk="0" fontAlgn="base" hangingPunct="0">
              <a:spcBef>
                <a:spcPct val="0"/>
              </a:spcBef>
              <a:spcAft>
                <a:spcPct val="0"/>
              </a:spcAft>
              <a:defRPr sz="4400" b="1" u="sng">
                <a:solidFill>
                  <a:srgbClr val="00279F"/>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4400" b="1" u="sng">
                <a:solidFill>
                  <a:srgbClr val="00279F"/>
                </a:solidFill>
                <a:effectLst>
                  <a:outerShdw blurRad="38100" dist="38100" dir="2700000" algn="tl">
                    <a:srgbClr val="C0C0C0"/>
                  </a:outerShdw>
                </a:effectLst>
                <a:latin typeface="Times New Roman" pitchFamily="18" charset="0"/>
              </a:defRPr>
            </a:lvl2pPr>
            <a:lvl3pPr algn="l" rtl="0" eaLnBrk="0" fontAlgn="base" hangingPunct="0">
              <a:spcBef>
                <a:spcPct val="0"/>
              </a:spcBef>
              <a:spcAft>
                <a:spcPct val="0"/>
              </a:spcAft>
              <a:defRPr sz="4400" b="1" u="sng">
                <a:solidFill>
                  <a:srgbClr val="00279F"/>
                </a:solidFill>
                <a:effectLst>
                  <a:outerShdw blurRad="38100" dist="38100" dir="2700000" algn="tl">
                    <a:srgbClr val="C0C0C0"/>
                  </a:outerShdw>
                </a:effectLst>
                <a:latin typeface="Times New Roman" pitchFamily="18" charset="0"/>
              </a:defRPr>
            </a:lvl3pPr>
            <a:lvl4pPr algn="l" rtl="0" eaLnBrk="0" fontAlgn="base" hangingPunct="0">
              <a:spcBef>
                <a:spcPct val="0"/>
              </a:spcBef>
              <a:spcAft>
                <a:spcPct val="0"/>
              </a:spcAft>
              <a:defRPr sz="4400" b="1" u="sng">
                <a:solidFill>
                  <a:srgbClr val="00279F"/>
                </a:solidFill>
                <a:effectLst>
                  <a:outerShdw blurRad="38100" dist="38100" dir="2700000" algn="tl">
                    <a:srgbClr val="C0C0C0"/>
                  </a:outerShdw>
                </a:effectLst>
                <a:latin typeface="Times New Roman" pitchFamily="18" charset="0"/>
              </a:defRPr>
            </a:lvl4pPr>
            <a:lvl5pPr algn="l" rtl="0" eaLnBrk="0" fontAlgn="base" hangingPunct="0">
              <a:spcBef>
                <a:spcPct val="0"/>
              </a:spcBef>
              <a:spcAft>
                <a:spcPct val="0"/>
              </a:spcAft>
              <a:defRPr sz="4400" b="1" u="sng">
                <a:solidFill>
                  <a:srgbClr val="00279F"/>
                </a:solidFill>
                <a:effectLst>
                  <a:outerShdw blurRad="38100" dist="38100" dir="2700000" algn="tl">
                    <a:srgbClr val="C0C0C0"/>
                  </a:outerShdw>
                </a:effectLst>
                <a:latin typeface="Times New Roman" pitchFamily="18" charset="0"/>
              </a:defRPr>
            </a:lvl5pPr>
            <a:lvl6pPr marL="457200" algn="l" rtl="0" eaLnBrk="0" fontAlgn="base" hangingPunct="0">
              <a:spcBef>
                <a:spcPct val="0"/>
              </a:spcBef>
              <a:spcAft>
                <a:spcPct val="0"/>
              </a:spcAft>
              <a:defRPr sz="4400" b="1" u="sng">
                <a:solidFill>
                  <a:srgbClr val="00279F"/>
                </a:solidFill>
                <a:effectLst>
                  <a:outerShdw blurRad="38100" dist="38100" dir="2700000" algn="tl">
                    <a:srgbClr val="C0C0C0"/>
                  </a:outerShdw>
                </a:effectLst>
                <a:latin typeface="Times New Roman" pitchFamily="18" charset="0"/>
              </a:defRPr>
            </a:lvl6pPr>
            <a:lvl7pPr marL="914400" algn="l" rtl="0" eaLnBrk="0" fontAlgn="base" hangingPunct="0">
              <a:spcBef>
                <a:spcPct val="0"/>
              </a:spcBef>
              <a:spcAft>
                <a:spcPct val="0"/>
              </a:spcAft>
              <a:defRPr sz="4400" b="1" u="sng">
                <a:solidFill>
                  <a:srgbClr val="00279F"/>
                </a:solidFill>
                <a:effectLst>
                  <a:outerShdw blurRad="38100" dist="38100" dir="2700000" algn="tl">
                    <a:srgbClr val="C0C0C0"/>
                  </a:outerShdw>
                </a:effectLst>
                <a:latin typeface="Times New Roman" pitchFamily="18" charset="0"/>
              </a:defRPr>
            </a:lvl7pPr>
            <a:lvl8pPr marL="1371600" algn="l" rtl="0" eaLnBrk="0" fontAlgn="base" hangingPunct="0">
              <a:spcBef>
                <a:spcPct val="0"/>
              </a:spcBef>
              <a:spcAft>
                <a:spcPct val="0"/>
              </a:spcAft>
              <a:defRPr sz="4400" b="1" u="sng">
                <a:solidFill>
                  <a:srgbClr val="00279F"/>
                </a:solidFill>
                <a:effectLst>
                  <a:outerShdw blurRad="38100" dist="38100" dir="2700000" algn="tl">
                    <a:srgbClr val="C0C0C0"/>
                  </a:outerShdw>
                </a:effectLst>
                <a:latin typeface="Times New Roman" pitchFamily="18" charset="0"/>
              </a:defRPr>
            </a:lvl8pPr>
            <a:lvl9pPr marL="1828800" algn="l" rtl="0" eaLnBrk="0" fontAlgn="base" hangingPunct="0">
              <a:spcBef>
                <a:spcPct val="0"/>
              </a:spcBef>
              <a:spcAft>
                <a:spcPct val="0"/>
              </a:spcAft>
              <a:defRPr sz="4400" b="1" u="sng">
                <a:solidFill>
                  <a:srgbClr val="00279F"/>
                </a:solidFill>
                <a:effectLst>
                  <a:outerShdw blurRad="38100" dist="38100" dir="2700000" algn="tl">
                    <a:srgbClr val="C0C0C0"/>
                  </a:outerShdw>
                </a:effectLst>
                <a:latin typeface="Times New Roman" pitchFamily="18" charset="0"/>
              </a:defRPr>
            </a:lvl9pPr>
          </a:lstStyle>
          <a:p>
            <a:pPr>
              <a:defRPr/>
            </a:pPr>
            <a:r>
              <a:rPr lang="fr-FR" sz="2215" u="none" dirty="0">
                <a:solidFill>
                  <a:srgbClr val="990000"/>
                </a:solidFill>
                <a:latin typeface="Arial" panose="020B0604020202020204" pitchFamily="34" charset="0"/>
                <a:cs typeface="Arial" panose="020B0604020202020204" pitchFamily="34" charset="0"/>
              </a:rPr>
              <a:t>L’infrastructure</a:t>
            </a:r>
          </a:p>
          <a:p>
            <a:pPr>
              <a:defRPr/>
            </a:pPr>
            <a:r>
              <a:rPr lang="fr-FR" sz="1662" u="none" dirty="0">
                <a:solidFill>
                  <a:srgbClr val="990000"/>
                </a:solidFill>
                <a:latin typeface="Arial" panose="020B0604020202020204" pitchFamily="34" charset="0"/>
                <a:cs typeface="Arial" panose="020B0604020202020204" pitchFamily="34" charset="0"/>
              </a:rPr>
              <a:t>	Gevrey-Chambertin</a:t>
            </a:r>
            <a:endParaRPr lang="fr-FR" sz="1246" u="none" dirty="0">
              <a:solidFill>
                <a:srgbClr val="990000"/>
              </a:solidFill>
              <a:latin typeface="Arial" panose="020B0604020202020204" pitchFamily="34" charset="0"/>
              <a:cs typeface="Arial" panose="020B0604020202020204" pitchFamily="34" charset="0"/>
            </a:endParaRPr>
          </a:p>
        </p:txBody>
      </p:sp>
      <p:sp>
        <p:nvSpPr>
          <p:cNvPr id="13346" name="Rectangle 68"/>
          <p:cNvSpPr>
            <a:spLocks noChangeArrowheads="1"/>
          </p:cNvSpPr>
          <p:nvPr/>
        </p:nvSpPr>
        <p:spPr bwMode="auto">
          <a:xfrm>
            <a:off x="3827585" y="6365631"/>
            <a:ext cx="3141052" cy="309929"/>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defRPr sz="1400">
                <a:solidFill>
                  <a:srgbClr val="00279F"/>
                </a:solidFill>
                <a:latin typeface="Times New Roman" panose="02020603050405020304" pitchFamily="18" charset="0"/>
              </a:defRPr>
            </a:lvl1pPr>
            <a:lvl2pPr marL="742950" indent="-285750">
              <a:spcBef>
                <a:spcPct val="20000"/>
              </a:spcBef>
              <a:buSzPct val="100000"/>
              <a:buFont typeface="Wingdings" panose="05000000000000000000" pitchFamily="2" charset="2"/>
              <a:buChar char=""/>
              <a:defRPr sz="1400">
                <a:solidFill>
                  <a:srgbClr val="00279F"/>
                </a:solidFill>
                <a:latin typeface="Times New Roman" panose="02020603050405020304" pitchFamily="18" charset="0"/>
              </a:defRPr>
            </a:lvl2pPr>
            <a:lvl3pPr marL="1143000" indent="-228600">
              <a:spcBef>
                <a:spcPct val="20000"/>
              </a:spcBef>
              <a:buSzPct val="100000"/>
              <a:buFont typeface="Wingdings" panose="05000000000000000000" pitchFamily="2" charset="2"/>
              <a:buChar char=""/>
              <a:defRPr sz="1400">
                <a:solidFill>
                  <a:srgbClr val="00279F"/>
                </a:solidFill>
                <a:latin typeface="Times New Roman" panose="02020603050405020304" pitchFamily="18" charset="0"/>
              </a:defRPr>
            </a:lvl3pPr>
            <a:lvl4pPr marL="1600200" indent="-228600">
              <a:spcBef>
                <a:spcPct val="20000"/>
              </a:spcBef>
              <a:buSzPct val="100000"/>
              <a:buFont typeface="Wingdings" panose="05000000000000000000" pitchFamily="2" charset="2"/>
              <a:buChar char=""/>
              <a:defRPr sz="1400">
                <a:solidFill>
                  <a:srgbClr val="00279F"/>
                </a:solidFill>
                <a:latin typeface="Times New Roman" panose="02020603050405020304" pitchFamily="18" charset="0"/>
              </a:defRPr>
            </a:lvl4pPr>
            <a:lvl5pPr marL="2057400" indent="-228600">
              <a:spcBef>
                <a:spcPct val="20000"/>
              </a:spcBef>
              <a:buSzPct val="100000"/>
              <a:buFont typeface="Wingdings" panose="05000000000000000000" pitchFamily="2" charset="2"/>
              <a:buChar char=""/>
              <a:defRPr sz="1400">
                <a:solidFill>
                  <a:srgbClr val="00279F"/>
                </a:solidFill>
                <a:latin typeface="Times New Roman" panose="02020603050405020304" pitchFamily="18" charset="0"/>
              </a:defRPr>
            </a:lvl5pPr>
            <a:lvl6pPr marL="2514600" indent="-228600" eaLnBrk="0" fontAlgn="base" hangingPunct="0">
              <a:spcBef>
                <a:spcPct val="20000"/>
              </a:spcBef>
              <a:spcAft>
                <a:spcPct val="0"/>
              </a:spcAft>
              <a:buSzPct val="100000"/>
              <a:buFont typeface="Wingdings" panose="05000000000000000000" pitchFamily="2" charset="2"/>
              <a:buChar char=""/>
              <a:defRPr sz="1400">
                <a:solidFill>
                  <a:srgbClr val="00279F"/>
                </a:solidFill>
                <a:latin typeface="Times New Roman" panose="02020603050405020304" pitchFamily="18" charset="0"/>
              </a:defRPr>
            </a:lvl6pPr>
            <a:lvl7pPr marL="2971800" indent="-228600" eaLnBrk="0" fontAlgn="base" hangingPunct="0">
              <a:spcBef>
                <a:spcPct val="20000"/>
              </a:spcBef>
              <a:spcAft>
                <a:spcPct val="0"/>
              </a:spcAft>
              <a:buSzPct val="100000"/>
              <a:buFont typeface="Wingdings" panose="05000000000000000000" pitchFamily="2" charset="2"/>
              <a:buChar char=""/>
              <a:defRPr sz="1400">
                <a:solidFill>
                  <a:srgbClr val="00279F"/>
                </a:solidFill>
                <a:latin typeface="Times New Roman" panose="02020603050405020304" pitchFamily="18" charset="0"/>
              </a:defRPr>
            </a:lvl7pPr>
            <a:lvl8pPr marL="3429000" indent="-228600" eaLnBrk="0" fontAlgn="base" hangingPunct="0">
              <a:spcBef>
                <a:spcPct val="20000"/>
              </a:spcBef>
              <a:spcAft>
                <a:spcPct val="0"/>
              </a:spcAft>
              <a:buSzPct val="100000"/>
              <a:buFont typeface="Wingdings" panose="05000000000000000000" pitchFamily="2" charset="2"/>
              <a:buChar char=""/>
              <a:defRPr sz="1400">
                <a:solidFill>
                  <a:srgbClr val="00279F"/>
                </a:solidFill>
                <a:latin typeface="Times New Roman" panose="02020603050405020304" pitchFamily="18" charset="0"/>
              </a:defRPr>
            </a:lvl8pPr>
            <a:lvl9pPr marL="3886200" indent="-228600" eaLnBrk="0" fontAlgn="base" hangingPunct="0">
              <a:spcBef>
                <a:spcPct val="20000"/>
              </a:spcBef>
              <a:spcAft>
                <a:spcPct val="0"/>
              </a:spcAft>
              <a:buSzPct val="100000"/>
              <a:buFont typeface="Wingdings" panose="05000000000000000000" pitchFamily="2" charset="2"/>
              <a:buChar char=""/>
              <a:defRPr sz="1400">
                <a:solidFill>
                  <a:srgbClr val="00279F"/>
                </a:solidFill>
                <a:latin typeface="Times New Roman" panose="02020603050405020304" pitchFamily="18" charset="0"/>
              </a:defRPr>
            </a:lvl9pPr>
          </a:lstStyle>
          <a:p>
            <a:pPr>
              <a:spcBef>
                <a:spcPct val="50000"/>
              </a:spcBef>
            </a:pPr>
            <a:endParaRPr lang="fr-FR" altLang="fr-FR" sz="831"/>
          </a:p>
        </p:txBody>
      </p:sp>
      <p:sp>
        <p:nvSpPr>
          <p:cNvPr id="35" name="Rectangle 20"/>
          <p:cNvSpPr>
            <a:spLocks noChangeArrowheads="1"/>
          </p:cNvSpPr>
          <p:nvPr/>
        </p:nvSpPr>
        <p:spPr bwMode="auto">
          <a:xfrm>
            <a:off x="3827585" y="6330462"/>
            <a:ext cx="4642338" cy="316522"/>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62646" tIns="30773" rIns="62646" bIns="30773" anchor="ctr"/>
          <a:lstStyle>
            <a:lvl1pPr>
              <a:spcBef>
                <a:spcPct val="20000"/>
              </a:spcBef>
              <a:defRPr sz="1400">
                <a:solidFill>
                  <a:srgbClr val="00279F"/>
                </a:solidFill>
                <a:latin typeface="Times New Roman" panose="02020603050405020304" pitchFamily="18" charset="0"/>
              </a:defRPr>
            </a:lvl1pPr>
            <a:lvl2pPr marL="742950" indent="-285750">
              <a:spcBef>
                <a:spcPct val="20000"/>
              </a:spcBef>
              <a:buSzPct val="100000"/>
              <a:buFont typeface="Wingdings" panose="05000000000000000000" pitchFamily="2" charset="2"/>
              <a:buChar char=""/>
              <a:defRPr sz="1400">
                <a:solidFill>
                  <a:srgbClr val="00279F"/>
                </a:solidFill>
                <a:latin typeface="Times New Roman" panose="02020603050405020304" pitchFamily="18" charset="0"/>
              </a:defRPr>
            </a:lvl2pPr>
            <a:lvl3pPr marL="1143000" indent="-228600">
              <a:spcBef>
                <a:spcPct val="20000"/>
              </a:spcBef>
              <a:buSzPct val="100000"/>
              <a:buFont typeface="Wingdings" panose="05000000000000000000" pitchFamily="2" charset="2"/>
              <a:buChar char=""/>
              <a:defRPr sz="1400">
                <a:solidFill>
                  <a:srgbClr val="00279F"/>
                </a:solidFill>
                <a:latin typeface="Times New Roman" panose="02020603050405020304" pitchFamily="18" charset="0"/>
              </a:defRPr>
            </a:lvl3pPr>
            <a:lvl4pPr marL="1600200" indent="-228600">
              <a:spcBef>
                <a:spcPct val="20000"/>
              </a:spcBef>
              <a:buSzPct val="100000"/>
              <a:buFont typeface="Wingdings" panose="05000000000000000000" pitchFamily="2" charset="2"/>
              <a:buChar char=""/>
              <a:defRPr sz="1400">
                <a:solidFill>
                  <a:srgbClr val="00279F"/>
                </a:solidFill>
                <a:latin typeface="Times New Roman" panose="02020603050405020304" pitchFamily="18" charset="0"/>
              </a:defRPr>
            </a:lvl4pPr>
            <a:lvl5pPr marL="2057400" indent="-228600">
              <a:spcBef>
                <a:spcPct val="20000"/>
              </a:spcBef>
              <a:buSzPct val="100000"/>
              <a:buFont typeface="Wingdings" panose="05000000000000000000" pitchFamily="2" charset="2"/>
              <a:buChar char=""/>
              <a:defRPr sz="1400">
                <a:solidFill>
                  <a:srgbClr val="00279F"/>
                </a:solidFill>
                <a:latin typeface="Times New Roman" panose="02020603050405020304" pitchFamily="18" charset="0"/>
              </a:defRPr>
            </a:lvl5pPr>
            <a:lvl6pPr marL="2514600" indent="-228600" eaLnBrk="0" fontAlgn="base" hangingPunct="0">
              <a:spcBef>
                <a:spcPct val="20000"/>
              </a:spcBef>
              <a:spcAft>
                <a:spcPct val="0"/>
              </a:spcAft>
              <a:buSzPct val="100000"/>
              <a:buFont typeface="Wingdings" panose="05000000000000000000" pitchFamily="2" charset="2"/>
              <a:buChar char=""/>
              <a:defRPr sz="1400">
                <a:solidFill>
                  <a:srgbClr val="00279F"/>
                </a:solidFill>
                <a:latin typeface="Times New Roman" panose="02020603050405020304" pitchFamily="18" charset="0"/>
              </a:defRPr>
            </a:lvl6pPr>
            <a:lvl7pPr marL="2971800" indent="-228600" eaLnBrk="0" fontAlgn="base" hangingPunct="0">
              <a:spcBef>
                <a:spcPct val="20000"/>
              </a:spcBef>
              <a:spcAft>
                <a:spcPct val="0"/>
              </a:spcAft>
              <a:buSzPct val="100000"/>
              <a:buFont typeface="Wingdings" panose="05000000000000000000" pitchFamily="2" charset="2"/>
              <a:buChar char=""/>
              <a:defRPr sz="1400">
                <a:solidFill>
                  <a:srgbClr val="00279F"/>
                </a:solidFill>
                <a:latin typeface="Times New Roman" panose="02020603050405020304" pitchFamily="18" charset="0"/>
              </a:defRPr>
            </a:lvl7pPr>
            <a:lvl8pPr marL="3429000" indent="-228600" eaLnBrk="0" fontAlgn="base" hangingPunct="0">
              <a:spcBef>
                <a:spcPct val="20000"/>
              </a:spcBef>
              <a:spcAft>
                <a:spcPct val="0"/>
              </a:spcAft>
              <a:buSzPct val="100000"/>
              <a:buFont typeface="Wingdings" panose="05000000000000000000" pitchFamily="2" charset="2"/>
              <a:buChar char=""/>
              <a:defRPr sz="1400">
                <a:solidFill>
                  <a:srgbClr val="00279F"/>
                </a:solidFill>
                <a:latin typeface="Times New Roman" panose="02020603050405020304" pitchFamily="18" charset="0"/>
              </a:defRPr>
            </a:lvl8pPr>
            <a:lvl9pPr marL="3886200" indent="-228600" eaLnBrk="0" fontAlgn="base" hangingPunct="0">
              <a:spcBef>
                <a:spcPct val="20000"/>
              </a:spcBef>
              <a:spcAft>
                <a:spcPct val="0"/>
              </a:spcAft>
              <a:buSzPct val="100000"/>
              <a:buFont typeface="Wingdings" panose="05000000000000000000" pitchFamily="2" charset="2"/>
              <a:buChar char=""/>
              <a:defRPr sz="1400">
                <a:solidFill>
                  <a:srgbClr val="00279F"/>
                </a:solidFill>
                <a:latin typeface="Times New Roman" panose="02020603050405020304" pitchFamily="18" charset="0"/>
              </a:defRPr>
            </a:lvl9pPr>
          </a:lstStyle>
          <a:p>
            <a:pPr algn="r">
              <a:spcBef>
                <a:spcPct val="50000"/>
              </a:spcBef>
            </a:pPr>
            <a:r>
              <a:rPr lang="fr-FR" altLang="fr-FR" sz="554" dirty="0">
                <a:solidFill>
                  <a:srgbClr val="C00000"/>
                </a:solidFill>
                <a:latin typeface="Arial" panose="020B0604020202020204" pitchFamily="34" charset="0"/>
                <a:cs typeface="Arial" panose="020B0604020202020204" pitchFamily="34" charset="0"/>
              </a:rPr>
              <a:t>CGEMQ/V3 – fév2017</a:t>
            </a:r>
          </a:p>
        </p:txBody>
      </p:sp>
      <p:pic>
        <p:nvPicPr>
          <p:cNvPr id="2" name="Image 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8668415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40145" y="1276350"/>
            <a:ext cx="11332730" cy="4570268"/>
          </a:xfrm>
        </p:spPr>
        <p:txBody>
          <a:bodyPr>
            <a:normAutofit/>
          </a:bodyPr>
          <a:lstStyle/>
          <a:p>
            <a:br>
              <a:rPr lang="fr-FR" sz="2800" dirty="0"/>
            </a:br>
            <a:br>
              <a:rPr lang="fr-FR" sz="2800" dirty="0"/>
            </a:br>
            <a:br>
              <a:rPr lang="fr-FR" dirty="0"/>
            </a:br>
            <a:r>
              <a:rPr lang="fr-FR" dirty="0"/>
              <a:t> </a:t>
            </a:r>
          </a:p>
        </p:txBody>
      </p:sp>
      <p:sp>
        <p:nvSpPr>
          <p:cNvPr id="5" name="Espace réservé du contenu 4"/>
          <p:cNvSpPr>
            <a:spLocks noGrp="1"/>
          </p:cNvSpPr>
          <p:nvPr>
            <p:ph idx="1"/>
          </p:nvPr>
        </p:nvSpPr>
        <p:spPr>
          <a:xfrm>
            <a:off x="1" y="1825625"/>
            <a:ext cx="8266544" cy="3291319"/>
          </a:xfrm>
        </p:spPr>
        <p:txBody>
          <a:bodyPr/>
          <a:lstStyle/>
          <a:p>
            <a:r>
              <a:rPr lang="fr-FR" dirty="0">
                <a:hlinkClick r:id="rId3"/>
              </a:rPr>
              <a:t>jean-luc.regard@centaure-ge.com</a:t>
            </a:r>
            <a:endParaRPr lang="fr-FR" dirty="0"/>
          </a:p>
          <a:p>
            <a:r>
              <a:rPr lang="fr-FR" dirty="0">
                <a:hlinkClick r:id="rId4"/>
              </a:rPr>
              <a:t>Isabelle.charbonnier@paysdesaverne.fr</a:t>
            </a:r>
            <a:endParaRPr lang="fr-FR" dirty="0"/>
          </a:p>
          <a:p>
            <a:r>
              <a:rPr lang="fr-FR" dirty="0">
                <a:hlinkClick r:id="rId5"/>
              </a:rPr>
              <a:t>http://routeplussure.fr/</a:t>
            </a:r>
            <a:endParaRPr lang="fr-FR" dirty="0"/>
          </a:p>
          <a:p>
            <a:r>
              <a:rPr lang="fr-FR" dirty="0">
                <a:hlinkClick r:id="rId6"/>
              </a:rPr>
              <a:t>http://www.securite-routiere.gouv.fr/</a:t>
            </a:r>
            <a:endParaRPr lang="fr-FR" dirty="0"/>
          </a:p>
          <a:p>
            <a:r>
              <a:rPr lang="fr-FR" dirty="0"/>
              <a:t>http//:www.journeessecuriteroutiereautravail</a:t>
            </a:r>
            <a:r>
              <a:rPr lang="fr-FR"/>
              <a:t>.fr</a:t>
            </a:r>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p:txBody>
      </p:sp>
      <p:pic>
        <p:nvPicPr>
          <p:cNvPr id="7" name="Imag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61390" y="285750"/>
            <a:ext cx="3531989" cy="4997450"/>
          </a:xfrm>
          <a:prstGeom prst="rect">
            <a:avLst/>
          </a:prstGeom>
        </p:spPr>
      </p:pic>
    </p:spTree>
    <p:extLst>
      <p:ext uri="{BB962C8B-B14F-4D97-AF65-F5344CB8AC3E}">
        <p14:creationId xmlns:p14="http://schemas.microsoft.com/office/powerpoint/2010/main" val="1786300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Tree>
    <p:extLst>
      <p:ext uri="{BB962C8B-B14F-4D97-AF65-F5344CB8AC3E}">
        <p14:creationId xmlns:p14="http://schemas.microsoft.com/office/powerpoint/2010/main" val="2854859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057275" y="1276350"/>
            <a:ext cx="10515600" cy="738188"/>
          </a:xfrm>
        </p:spPr>
        <p:txBody>
          <a:bodyPr>
            <a:normAutofit/>
          </a:bodyPr>
          <a:lstStyle/>
          <a:p>
            <a:r>
              <a:rPr lang="fr-FR" dirty="0"/>
              <a:t>De la responsabilité à la performance ?</a:t>
            </a:r>
          </a:p>
        </p:txBody>
      </p:sp>
      <p:sp>
        <p:nvSpPr>
          <p:cNvPr id="3" name="Espace réservé du contenu 2"/>
          <p:cNvSpPr>
            <a:spLocks noGrp="1"/>
          </p:cNvSpPr>
          <p:nvPr>
            <p:ph idx="1"/>
          </p:nvPr>
        </p:nvSpPr>
        <p:spPr>
          <a:xfrm>
            <a:off x="1057275" y="2149475"/>
            <a:ext cx="10515600" cy="4351338"/>
          </a:xfrm>
        </p:spPr>
        <p:txBody>
          <a:bodyPr>
            <a:normAutofit lnSpcReduction="10000"/>
          </a:bodyPr>
          <a:lstStyle/>
          <a:p>
            <a:pPr lvl="1"/>
            <a:endParaRPr lang="fr-FR" dirty="0"/>
          </a:p>
          <a:p>
            <a:r>
              <a:rPr lang="fr-FR" dirty="0"/>
              <a:t>La responsabilité au sens juridique</a:t>
            </a:r>
          </a:p>
          <a:p>
            <a:pPr lvl="1"/>
            <a:r>
              <a:rPr lang="fr-FR" dirty="0"/>
              <a:t>Législation du travail : cotisation AT, document unique </a:t>
            </a:r>
          </a:p>
          <a:p>
            <a:pPr lvl="1"/>
            <a:r>
              <a:rPr lang="fr-FR" dirty="0"/>
              <a:t>Responsabilité civile&amp; pénale</a:t>
            </a:r>
          </a:p>
          <a:p>
            <a:pPr lvl="1"/>
            <a:endParaRPr lang="fr-FR" dirty="0"/>
          </a:p>
          <a:p>
            <a:pPr marL="268288" lvl="1" indent="0"/>
            <a:r>
              <a:rPr lang="fr-FR" sz="2800" dirty="0"/>
              <a:t> La Responsabilité sociétale  (RSE) </a:t>
            </a:r>
          </a:p>
          <a:p>
            <a:pPr marL="725488" lvl="2" indent="0"/>
            <a:r>
              <a:rPr lang="fr-FR" sz="2400" dirty="0"/>
              <a:t> Tout est ouvert, à l’initiative de l’employeur (liberté d’action), valorisable  (tiers et collaborateurs), </a:t>
            </a:r>
          </a:p>
          <a:p>
            <a:pPr marL="725488" lvl="2" indent="0"/>
            <a:r>
              <a:rPr lang="fr-FR" sz="2400" dirty="0"/>
              <a:t> Quel intérêt pour vous, entreprise, à travailler sur le risque routier? </a:t>
            </a:r>
          </a:p>
          <a:p>
            <a:pPr marL="725488" lvl="2" indent="0"/>
            <a:r>
              <a:rPr lang="fr-FR" sz="2400" dirty="0"/>
              <a:t> Que pouvez-vous faire ? </a:t>
            </a:r>
          </a:p>
          <a:p>
            <a:pPr lvl="1"/>
            <a:endParaRPr lang="fr-FR" dirty="0"/>
          </a:p>
        </p:txBody>
      </p:sp>
    </p:spTree>
    <p:extLst>
      <p:ext uri="{BB962C8B-B14F-4D97-AF65-F5344CB8AC3E}">
        <p14:creationId xmlns:p14="http://schemas.microsoft.com/office/powerpoint/2010/main" val="458142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057275" y="1276350"/>
            <a:ext cx="10515600" cy="738188"/>
          </a:xfrm>
        </p:spPr>
        <p:txBody>
          <a:bodyPr/>
          <a:lstStyle/>
          <a:p>
            <a:r>
              <a:rPr lang="fr-FR" dirty="0"/>
              <a:t>Jean- Luc REGARD</a:t>
            </a:r>
          </a:p>
        </p:txBody>
      </p:sp>
      <p:sp>
        <p:nvSpPr>
          <p:cNvPr id="3" name="Espace réservé du contenu 2"/>
          <p:cNvSpPr>
            <a:spLocks noGrp="1"/>
          </p:cNvSpPr>
          <p:nvPr>
            <p:ph idx="1"/>
          </p:nvPr>
        </p:nvSpPr>
        <p:spPr>
          <a:xfrm>
            <a:off x="1057275" y="2149475"/>
            <a:ext cx="10515600" cy="4351338"/>
          </a:xfrm>
        </p:spPr>
        <p:txBody>
          <a:bodyPr/>
          <a:lstStyle/>
          <a:p>
            <a:pPr lvl="1"/>
            <a:r>
              <a:rPr lang="fr-FR" dirty="0"/>
              <a:t>Centaure – présentation</a:t>
            </a:r>
          </a:p>
          <a:p>
            <a:pPr lvl="1"/>
            <a:r>
              <a:rPr lang="fr-FR" b="1" dirty="0">
                <a:ln w="0"/>
                <a:solidFill>
                  <a:srgbClr val="00B050"/>
                </a:solidFill>
                <a:effectLst>
                  <a:outerShdw blurRad="38100" dist="19050" dir="2700000" algn="tl" rotWithShape="0">
                    <a:schemeClr val="dk1">
                      <a:alpha val="40000"/>
                    </a:schemeClr>
                  </a:outerShdw>
                </a:effectLst>
              </a:rPr>
              <a:t>Anticipation par la sensibilisation </a:t>
            </a:r>
            <a:br>
              <a:rPr lang="fr-FR" b="1" dirty="0">
                <a:ln w="0"/>
                <a:solidFill>
                  <a:srgbClr val="00B050"/>
                </a:solidFill>
                <a:effectLst>
                  <a:outerShdw blurRad="38100" dist="19050" dir="2700000" algn="tl" rotWithShape="0">
                    <a:schemeClr val="dk1">
                      <a:alpha val="40000"/>
                    </a:schemeClr>
                  </a:outerShdw>
                </a:effectLst>
              </a:rPr>
            </a:br>
            <a:r>
              <a:rPr lang="fr-FR" b="1" dirty="0">
                <a:ln w="0"/>
                <a:solidFill>
                  <a:srgbClr val="00B050"/>
                </a:solidFill>
                <a:effectLst>
                  <a:outerShdw blurRad="38100" dist="19050" dir="2700000" algn="tl" rotWithShape="0">
                    <a:schemeClr val="dk1">
                      <a:alpha val="40000"/>
                    </a:schemeClr>
                  </a:outerShdw>
                </a:effectLst>
              </a:rPr>
              <a:t>et la formation et accompagnement</a:t>
            </a:r>
            <a:br>
              <a:rPr lang="fr-FR" b="1" dirty="0">
                <a:solidFill>
                  <a:srgbClr val="00B050"/>
                </a:solidFill>
              </a:rPr>
            </a:br>
            <a:br>
              <a:rPr lang="fr-FR" b="1" dirty="0">
                <a:solidFill>
                  <a:srgbClr val="00B050"/>
                </a:solidFill>
              </a:rPr>
            </a:br>
            <a:r>
              <a:rPr lang="fr-FR" dirty="0">
                <a:sym typeface="Wingdings" panose="05000000000000000000" pitchFamily="2" charset="2"/>
              </a:rPr>
              <a:t> </a:t>
            </a:r>
            <a:r>
              <a:rPr lang="fr-FR" b="1" dirty="0">
                <a:ln w="0"/>
                <a:effectLst>
                  <a:outerShdw blurRad="38100" dist="19050" dir="2700000" algn="tl" rotWithShape="0">
                    <a:schemeClr val="dk1">
                      <a:alpha val="40000"/>
                    </a:schemeClr>
                  </a:outerShdw>
                </a:effectLst>
                <a:sym typeface="Wingdings" panose="05000000000000000000" pitchFamily="2" charset="2"/>
              </a:rPr>
              <a:t>Stages de récupération </a:t>
            </a:r>
            <a:br>
              <a:rPr lang="fr-FR" b="1" dirty="0">
                <a:ln w="0"/>
                <a:effectLst>
                  <a:outerShdw blurRad="38100" dist="19050" dir="2700000" algn="tl" rotWithShape="0">
                    <a:schemeClr val="dk1">
                      <a:alpha val="40000"/>
                    </a:schemeClr>
                  </a:outerShdw>
                </a:effectLst>
                <a:sym typeface="Wingdings" panose="05000000000000000000" pitchFamily="2" charset="2"/>
              </a:rPr>
            </a:br>
            <a:r>
              <a:rPr lang="fr-FR" b="1" dirty="0">
                <a:ln w="0"/>
                <a:effectLst>
                  <a:outerShdw blurRad="38100" dist="19050" dir="2700000" algn="tl" rotWithShape="0">
                    <a:schemeClr val="dk1">
                      <a:alpha val="40000"/>
                    </a:schemeClr>
                  </a:outerShdw>
                </a:effectLst>
                <a:sym typeface="Wingdings" panose="05000000000000000000" pitchFamily="2" charset="2"/>
              </a:rPr>
              <a:t>de points de permis</a:t>
            </a:r>
            <a:endParaRPr lang="fr-FR" dirty="0"/>
          </a:p>
          <a:p>
            <a:pPr lvl="1"/>
            <a:endParaRPr lang="fr-FR" dirty="0"/>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8124" y="244713"/>
            <a:ext cx="2514286" cy="1904762"/>
          </a:xfrm>
          <a:prstGeom prst="rect">
            <a:avLst/>
          </a:prstGeom>
        </p:spPr>
      </p:pic>
    </p:spTree>
    <p:extLst>
      <p:ext uri="{BB962C8B-B14F-4D97-AF65-F5344CB8AC3E}">
        <p14:creationId xmlns:p14="http://schemas.microsoft.com/office/powerpoint/2010/main" val="1485627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33491" y="2370339"/>
            <a:ext cx="8442664" cy="1323439"/>
          </a:xfrm>
          <a:prstGeom prst="rect">
            <a:avLst/>
          </a:prstGeom>
        </p:spPr>
        <p:txBody>
          <a:bodyPr wrap="square">
            <a:spAutoFit/>
          </a:bodyPr>
          <a:lstStyle/>
          <a:p>
            <a:pPr algn="ctr">
              <a:spcAft>
                <a:spcPts val="0"/>
              </a:spcAft>
            </a:pPr>
            <a:r>
              <a:rPr lang="fr-FR" sz="4000" dirty="0">
                <a:latin typeface="Times New Roman" panose="02020603050405020304" pitchFamily="18" charset="0"/>
                <a:ea typeface="Times New Roman" panose="02020603050405020304" pitchFamily="18" charset="0"/>
              </a:rPr>
              <a:t>Comment appréhender le risque routier pour vos collaborateurs</a:t>
            </a:r>
            <a:endParaRPr lang="fr-FR" sz="40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167129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2388092"/>
            <a:ext cx="9144000" cy="2556769"/>
          </a:xfrm>
          <a:solidFill>
            <a:schemeClr val="bg1"/>
          </a:solidFill>
        </p:spPr>
        <p:txBody>
          <a:bodyPr>
            <a:normAutofit fontScale="90000"/>
          </a:bodyPr>
          <a:lstStyle/>
          <a:p>
            <a:pPr algn="ctr"/>
            <a:br>
              <a:rPr lang="fr-FR" sz="2400" dirty="0"/>
            </a:br>
            <a:br>
              <a:rPr lang="fr-FR" sz="2400" dirty="0"/>
            </a:br>
            <a:br>
              <a:rPr lang="fr-FR" sz="2400" dirty="0"/>
            </a:br>
            <a:r>
              <a:rPr lang="fr-FR" sz="2400" dirty="0"/>
              <a:t>«</a:t>
            </a:r>
            <a:br>
              <a:rPr lang="fr-FR" sz="2400" dirty="0"/>
            </a:br>
            <a:br>
              <a:rPr lang="fr-FR" sz="2400" dirty="0"/>
            </a:br>
            <a:br>
              <a:rPr lang="fr-FR" sz="2400" dirty="0"/>
            </a:br>
            <a:br>
              <a:rPr lang="fr-FR" sz="2400" dirty="0"/>
            </a:br>
            <a:br>
              <a:rPr lang="fr-FR" sz="2400" dirty="0"/>
            </a:br>
            <a:br>
              <a:rPr lang="fr-FR" sz="2400" dirty="0"/>
            </a:br>
            <a:r>
              <a:rPr lang="fr-FR" dirty="0"/>
              <a:t> </a:t>
            </a:r>
            <a:br>
              <a:rPr lang="fr-FR" dirty="0"/>
            </a:br>
            <a:br>
              <a:rPr lang="fr-FR" dirty="0"/>
            </a:br>
            <a:br>
              <a:rPr lang="fr-FR" dirty="0"/>
            </a:br>
            <a:br>
              <a:rPr lang="fr-FR" dirty="0"/>
            </a:br>
            <a:br>
              <a:rPr lang="fr-FR" dirty="0"/>
            </a:br>
            <a:br>
              <a:rPr lang="fr-FR" dirty="0"/>
            </a:br>
            <a:br>
              <a:rPr lang="fr-FR" dirty="0"/>
            </a:br>
            <a:br>
              <a:rPr lang="fr-FR" dirty="0"/>
            </a:br>
            <a:br>
              <a:rPr lang="fr-FR" dirty="0"/>
            </a:br>
            <a:br>
              <a:rPr lang="fr-FR" dirty="0"/>
            </a:br>
            <a:br>
              <a:rPr lang="fr-FR" dirty="0"/>
            </a:br>
            <a:br>
              <a:rPr lang="fr-FR" dirty="0"/>
            </a:br>
            <a:br>
              <a:rPr lang="fr-FR" dirty="0"/>
            </a:br>
            <a:br>
              <a:rPr lang="fr-FR" dirty="0"/>
            </a:br>
            <a:r>
              <a:rPr lang="fr-FR"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Les accidents de la route sont de loin la première cause de mortalité au travail</a:t>
            </a:r>
            <a:r>
              <a:rPr lang="fr-FR" sz="2000" dirty="0"/>
              <a:t> </a:t>
            </a:r>
            <a:br>
              <a:rPr lang="fr-FR" sz="2400" dirty="0"/>
            </a:br>
            <a:br>
              <a:rPr lang="fr-FR" sz="2400" dirty="0"/>
            </a:br>
            <a:br>
              <a:rPr lang="fr-FR" sz="2400" dirty="0"/>
            </a:br>
            <a:r>
              <a:rPr lang="fr-FR" sz="2000" dirty="0"/>
              <a:t> </a:t>
            </a:r>
          </a:p>
        </p:txBody>
      </p:sp>
    </p:spTree>
    <p:extLst>
      <p:ext uri="{BB962C8B-B14F-4D97-AF65-F5344CB8AC3E}">
        <p14:creationId xmlns:p14="http://schemas.microsoft.com/office/powerpoint/2010/main" val="609448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574" y="755234"/>
            <a:ext cx="11569147" cy="4247317"/>
          </a:xfrm>
          <a:prstGeom prst="rect">
            <a:avLst/>
          </a:prstGeom>
          <a:solidFill>
            <a:schemeClr val="bg1"/>
          </a:solidFill>
        </p:spPr>
        <p:txBody>
          <a:bodyPr wrap="square">
            <a:spAutoFit/>
          </a:bodyPr>
          <a:lstStyle/>
          <a:p>
            <a:pPr algn="ctr"/>
            <a:r>
              <a:rPr lang="fr-FR" b="1" dirty="0">
                <a:latin typeface="Arial" panose="020B0604020202020204" pitchFamily="34" charset="0"/>
              </a:rPr>
              <a:t>Bilan contrasté sur les routes en janvier 2017 : </a:t>
            </a:r>
          </a:p>
          <a:p>
            <a:pPr algn="ctr"/>
            <a:r>
              <a:rPr lang="fr-FR" b="1" dirty="0">
                <a:latin typeface="Arial" panose="020B0604020202020204" pitchFamily="34" charset="0"/>
              </a:rPr>
              <a:t>moins d'accidents, moins de blessés mais plus de décès</a:t>
            </a:r>
          </a:p>
          <a:p>
            <a:pPr algn="ctr"/>
            <a:endParaRPr lang="fr-FR" b="1" dirty="0">
              <a:latin typeface="Arial" panose="020B0604020202020204" pitchFamily="34" charset="0"/>
            </a:endParaRPr>
          </a:p>
          <a:p>
            <a:r>
              <a:rPr lang="fr-FR" dirty="0">
                <a:latin typeface="Arial" panose="020B0604020202020204" pitchFamily="34" charset="0"/>
              </a:rPr>
              <a:t>Selon l'Observatoire National Interministériel de la Sécurité Routière (ONISR), </a:t>
            </a:r>
            <a:r>
              <a:rPr lang="fr-FR" b="1" dirty="0">
                <a:solidFill>
                  <a:srgbClr val="FF0000"/>
                </a:solidFill>
                <a:latin typeface="Arial" panose="020B0604020202020204" pitchFamily="34" charset="0"/>
              </a:rPr>
              <a:t>257</a:t>
            </a:r>
            <a:r>
              <a:rPr lang="fr-FR" dirty="0">
                <a:latin typeface="Arial" panose="020B0604020202020204" pitchFamily="34" charset="0"/>
              </a:rPr>
              <a:t> personnes ont perdu la vie sur les routes de France métropolitaine en janvier 2017, contre </a:t>
            </a:r>
            <a:r>
              <a:rPr lang="fr-FR" b="1" dirty="0">
                <a:solidFill>
                  <a:srgbClr val="FF0000"/>
                </a:solidFill>
                <a:latin typeface="Arial" panose="020B0604020202020204" pitchFamily="34" charset="0"/>
              </a:rPr>
              <a:t>236 </a:t>
            </a:r>
            <a:r>
              <a:rPr lang="fr-FR" dirty="0">
                <a:latin typeface="Arial" panose="020B0604020202020204" pitchFamily="34" charset="0"/>
              </a:rPr>
              <a:t>en janvier 2016, soit une augmentation de </a:t>
            </a:r>
            <a:r>
              <a:rPr lang="fr-FR" dirty="0">
                <a:solidFill>
                  <a:srgbClr val="FF0000"/>
                </a:solidFill>
                <a:latin typeface="Arial" panose="020B0604020202020204" pitchFamily="34" charset="0"/>
              </a:rPr>
              <a:t>8,9%. </a:t>
            </a:r>
          </a:p>
          <a:p>
            <a:r>
              <a:rPr lang="fr-FR" dirty="0">
                <a:latin typeface="Arial" panose="020B0604020202020204" pitchFamily="34" charset="0"/>
              </a:rPr>
              <a:t>Cela porte donc à 3 490 le nombre de décès sur les routes au cours des douze derniers mois (+1,6%).</a:t>
            </a:r>
          </a:p>
          <a:p>
            <a:endParaRPr lang="fr-FR" dirty="0">
              <a:latin typeface="Arial" panose="020B0604020202020204" pitchFamily="34" charset="0"/>
            </a:endParaRPr>
          </a:p>
          <a:p>
            <a:r>
              <a:rPr lang="fr-FR" dirty="0">
                <a:latin typeface="Arial" panose="020B0604020202020204" pitchFamily="34" charset="0"/>
              </a:rPr>
              <a:t>Ce chiffre recouvre cependant des réalités contrastées selon les catégories d'usagers : tandis que les </a:t>
            </a:r>
            <a:r>
              <a:rPr lang="fr-FR" b="1" dirty="0">
                <a:latin typeface="Arial" panose="020B0604020202020204" pitchFamily="34" charset="0"/>
              </a:rPr>
              <a:t>mortalités des automobilistes et des motocyclistes sont plutôt stables en moyenne sur les douze derniers mois</a:t>
            </a:r>
            <a:r>
              <a:rPr lang="fr-FR" dirty="0">
                <a:latin typeface="Arial" panose="020B0604020202020204" pitchFamily="34" charset="0"/>
              </a:rPr>
              <a:t>, </a:t>
            </a:r>
            <a:r>
              <a:rPr lang="fr-FR" b="1" dirty="0">
                <a:latin typeface="Arial" panose="020B0604020202020204" pitchFamily="34" charset="0"/>
              </a:rPr>
              <a:t>celles des piétons et des cyclistes connaissent une forte hausse </a:t>
            </a:r>
            <a:r>
              <a:rPr lang="fr-FR" dirty="0">
                <a:latin typeface="Arial" panose="020B0604020202020204" pitchFamily="34" charset="0"/>
              </a:rPr>
              <a:t>(respectivement +18% et +12%). </a:t>
            </a:r>
          </a:p>
          <a:p>
            <a:r>
              <a:rPr lang="fr-FR" b="1" dirty="0">
                <a:latin typeface="Arial" panose="020B0604020202020204" pitchFamily="34" charset="0"/>
              </a:rPr>
              <a:t>Celle des cyclomotoristes est en forte baisse (-22%)</a:t>
            </a:r>
            <a:r>
              <a:rPr lang="fr-FR" dirty="0">
                <a:latin typeface="Arial" panose="020B0604020202020204" pitchFamily="34" charset="0"/>
              </a:rPr>
              <a:t>.</a:t>
            </a:r>
          </a:p>
          <a:p>
            <a:r>
              <a:rPr lang="fr-FR" dirty="0">
                <a:latin typeface="Arial" panose="020B0604020202020204" pitchFamily="34" charset="0"/>
              </a:rPr>
              <a:t>La </a:t>
            </a:r>
            <a:r>
              <a:rPr lang="fr-FR" b="1" dirty="0">
                <a:latin typeface="Arial" panose="020B0604020202020204" pitchFamily="34" charset="0"/>
              </a:rPr>
              <a:t>mortalité des 18-24 ans, orientée à la baisse</a:t>
            </a:r>
            <a:r>
              <a:rPr lang="fr-FR" dirty="0">
                <a:latin typeface="Arial" panose="020B0604020202020204" pitchFamily="34" charset="0"/>
              </a:rPr>
              <a:t>, retrouve le niveau d'il y a deux ans, le plus bas enregistré alors que </a:t>
            </a:r>
            <a:r>
              <a:rPr lang="fr-FR" b="1" dirty="0">
                <a:latin typeface="Arial" panose="020B0604020202020204" pitchFamily="34" charset="0"/>
              </a:rPr>
              <a:t>celle des personnes âgées de 65 ans ou plus est en hausse quasi-continue depuis trois ans</a:t>
            </a:r>
            <a:r>
              <a:rPr lang="fr-FR" dirty="0">
                <a:latin typeface="Arial" panose="020B0604020202020204" pitchFamily="34" charset="0"/>
              </a:rPr>
              <a:t>.</a:t>
            </a:r>
            <a:endParaRPr lang="fr-FR" dirty="0"/>
          </a:p>
        </p:txBody>
      </p:sp>
    </p:spTree>
    <p:extLst>
      <p:ext uri="{BB962C8B-B14F-4D97-AF65-F5344CB8AC3E}">
        <p14:creationId xmlns:p14="http://schemas.microsoft.com/office/powerpoint/2010/main" val="164134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77957" y="2176672"/>
            <a:ext cx="10515600" cy="2594112"/>
          </a:xfrm>
        </p:spPr>
        <p:txBody>
          <a:bodyPr>
            <a:normAutofit fontScale="90000"/>
          </a:bodyPr>
          <a:lstStyle/>
          <a:p>
            <a:pPr algn="ctr"/>
            <a:br>
              <a:rPr lang="fr-FR" dirty="0">
                <a:hlinkClick r:id="rId2" action="ppaction://hlinkfile"/>
              </a:rPr>
            </a:br>
            <a:r>
              <a:rPr lang="fr-FR" dirty="0">
                <a:hlinkClick r:id="rId2" action="ppaction://hlinkfile"/>
              </a:rPr>
              <a:t>Zoom</a:t>
            </a:r>
            <a:r>
              <a:rPr lang="fr-FR" dirty="0"/>
              <a:t> sur les résultats de la sécurité routière dans le Bas Rhin</a:t>
            </a:r>
            <a:br>
              <a:rPr lang="fr-FR" dirty="0">
                <a:hlinkClick r:id="rId2" action="ppaction://hlinkfile"/>
              </a:rPr>
            </a:br>
            <a:br>
              <a:rPr lang="fr-FR" dirty="0">
                <a:hlinkClick r:id="rId2" action="ppaction://hlinkfile"/>
              </a:rPr>
            </a:br>
            <a:br>
              <a:rPr lang="fr-FR" dirty="0">
                <a:hlinkClick r:id="rId2" action="ppaction://hlinkfile"/>
              </a:rPr>
            </a:br>
            <a:br>
              <a:rPr lang="fr-FR" dirty="0">
                <a:hlinkClick r:id="rId2" action="ppaction://hlinkfile"/>
              </a:rPr>
            </a:br>
            <a:br>
              <a:rPr lang="fr-FR" dirty="0"/>
            </a:br>
            <a:r>
              <a:rPr lang="fr-FR" sz="2000" dirty="0">
                <a:hlinkClick r:id="rId2" action="ppaction://hlinkfile"/>
              </a:rPr>
              <a:t>02 </a:t>
            </a:r>
            <a:r>
              <a:rPr lang="fr-FR" sz="2000" dirty="0" err="1">
                <a:hlinkClick r:id="rId2" action="ppaction://hlinkfile"/>
              </a:rPr>
              <a:t>tab_bord_accidents</a:t>
            </a:r>
            <a:r>
              <a:rPr lang="fr-FR" sz="2000" dirty="0">
                <a:hlinkClick r:id="rId2" action="ppaction://hlinkfile"/>
              </a:rPr>
              <a:t> février 2017.pdf</a:t>
            </a:r>
            <a:br>
              <a:rPr lang="fr-FR" dirty="0"/>
            </a:br>
            <a:br>
              <a:rPr lang="fr-FR" dirty="0"/>
            </a:br>
            <a:endParaRPr lang="fr-FR" dirty="0"/>
          </a:p>
        </p:txBody>
      </p:sp>
    </p:spTree>
    <p:extLst>
      <p:ext uri="{BB962C8B-B14F-4D97-AF65-F5344CB8AC3E}">
        <p14:creationId xmlns:p14="http://schemas.microsoft.com/office/powerpoint/2010/main" val="415058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hème Office">
  <a:themeElements>
    <a:clrScheme name="Personnalisé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ersonnalisé 1">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381</TotalTime>
  <Words>1240</Words>
  <Application>Microsoft Office PowerPoint</Application>
  <PresentationFormat>Grand écran</PresentationFormat>
  <Paragraphs>247</Paragraphs>
  <Slides>36</Slides>
  <Notes>2</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36</vt:i4>
      </vt:variant>
    </vt:vector>
  </HeadingPairs>
  <TitlesOfParts>
    <vt:vector size="47" baseType="lpstr">
      <vt:lpstr>Arial</vt:lpstr>
      <vt:lpstr>Arial Narrow</vt:lpstr>
      <vt:lpstr>Calibri</vt:lpstr>
      <vt:lpstr>Gotham Book</vt:lpstr>
      <vt:lpstr>Helvetica Neue</vt:lpstr>
      <vt:lpstr>Open Sans</vt:lpstr>
      <vt:lpstr>Open Sans Extrabold</vt:lpstr>
      <vt:lpstr>Times New Roman</vt:lpstr>
      <vt:lpstr>Verdana</vt:lpstr>
      <vt:lpstr>Wingdings</vt:lpstr>
      <vt:lpstr>Thème Office</vt:lpstr>
      <vt:lpstr>Présentation PowerPoint</vt:lpstr>
      <vt:lpstr>Un RDV Charte</vt:lpstr>
      <vt:lpstr>Risque routier/RSE/ QVT- </vt:lpstr>
      <vt:lpstr>De la responsabilité à la performance ?</vt:lpstr>
      <vt:lpstr>Jean- Luc REGARD</vt:lpstr>
      <vt:lpstr>Présentation PowerPoint</vt:lpstr>
      <vt:lpstr>   «                     Les accidents de la route sont de loin la première cause de mortalité au travail     </vt:lpstr>
      <vt:lpstr>Présentation PowerPoint</vt:lpstr>
      <vt:lpstr> Zoom sur les résultats de la sécurité routière dans le Bas Rhin     02 tab_bord_accidents février 2017.pdf  </vt:lpstr>
      <vt:lpstr>En engagement politique</vt:lpstr>
      <vt:lpstr>Le ministère de l’Économie et des Finances engagé dans une action exemplaire en faveur de la sécurité routière </vt:lpstr>
      <vt:lpstr>Présentation PowerPoint</vt:lpstr>
      <vt:lpstr>Présentation PowerPoint</vt:lpstr>
      <vt:lpstr>Présentation PowerPoint</vt:lpstr>
      <vt:lpstr>Présentation PowerPoint</vt:lpstr>
      <vt:lpstr>L’employeur doublement pénalisé !</vt:lpstr>
      <vt:lpstr>La sécurité au travail : un double enjeux humain &amp; économique  Obligations du chef d’entreprise  (Faute inexcusable, D.U ) Outils de pilotage et de suivi interne à l’entreprise Entretien annuel, tableaux de bord, plannings, plan d’amélioration de la qualité Les bonnes pratiques managériales sont un levier de performance.    Elles font appel à des mesures de vigilance, de bienveillance,    et de recadrage (Valorisation / sanctions) Nécessité d’un accompagnement des salariés :  Sensibilisation, formation, coaching, mise en situation…  Nouvelles dispositions mises en place à l’attention des salariés  CPA, CPF…</vt:lpstr>
      <vt:lpstr>Présentation PowerPoint</vt:lpstr>
      <vt:lpstr>Présentation PowerPoint</vt:lpstr>
      <vt:lpstr>Les obligations de sécurité :  Sécuriser les biens :  outils de travail,   infrastructures,   véhicules,      Sécuriser les personnes :  Prévention   Plan de sécurité  Couverture accident et maladie complémentaire  Formation  Accompagnement  </vt:lpstr>
      <vt:lpstr>Enjeux et coûts financiers pour le chef d’entreprise</vt:lpstr>
      <vt:lpstr>Prévention routière : une responsabilité partagée</vt:lpstr>
      <vt:lpstr>Management &amp; gestion des ressources humaines : 50 / 50  Dans un contexte économique qui reste incertain, et alors que la morosité ambiante peut gagner les salariés, les entreprises ont plus que jamais besoin de collaborateurs motivés et investis.    Qualité de vie au travail, actions solidaires et développement professionnel s’imposent comme des outils privilégiés pour contribuer à leur engagement.   Favoriser le bien-être des salariés  Pédagogie et écoute des besoins   Équilibre vie privée-vie professionnelle La qualité managériale, la convivialité et l’épanouissement personnel. Ce dernier point fait l’objet d’une attention particulière. « Il s’agit de l’équilibre entre vie professionnelle et vie privée, avec des initiatives simples et concrètes : Le télétravail, par exemple, ou encore l’opération “One simple thing”, qui permet à chaque collaborateur de choisir un objet de développement personnel.  Investissements dans la formation : Pour se sentir mieux armé dans l’exercice des missions du            moment, la formation occupe une place de choix.    Différents plans d’action : formation, coaching, mises en situation, etc  </vt:lpstr>
      <vt:lpstr> Anticipation par la sensibilisation, la formation,  la mise en situation,  et l’accompagnement      </vt:lpstr>
      <vt:lpstr>   Sensibilisation des salariés aux risques routiers,  Rappel de la réglementation  Comportements responsables  Formations théoriques et pratiques  Accompagnement dans la durée </vt:lpstr>
      <vt:lpstr>Présentation PowerPoint</vt:lpstr>
      <vt:lpstr>Présentation PowerPoint</vt:lpstr>
      <vt:lpstr>Présentation PowerPoint</vt:lpstr>
      <vt:lpstr>Présentation PowerPoint</vt:lpstr>
      <vt:lpstr> Vitesse Distances de sécurité Distances de freinage Perte d’adhérence Distracteurs au volant Eco conduite Révision code de la route Constat amiable … </vt:lpstr>
      <vt:lpstr>Présentation PowerPoint</vt:lpstr>
      <vt:lpstr>Présentation PowerPoint</vt:lpstr>
      <vt:lpstr>Présentation PowerPoint</vt:lpstr>
      <vt:lpstr>Présentation PowerPoint</vt:lpstr>
      <vt:lpstr>    </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David ROUBLOT</dc:creator>
  <cp:lastModifiedBy>Isabelle CHARBONNIER</cp:lastModifiedBy>
  <cp:revision>28</cp:revision>
  <dcterms:created xsi:type="dcterms:W3CDTF">2017-03-31T12:23:26Z</dcterms:created>
  <dcterms:modified xsi:type="dcterms:W3CDTF">2017-04-03T18:37:58Z</dcterms:modified>
</cp:coreProperties>
</file>